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19"/>
  </p:notesMasterIdLst>
  <p:handoutMasterIdLst>
    <p:handoutMasterId r:id="rId20"/>
  </p:handoutMasterIdLst>
  <p:sldIdLst>
    <p:sldId id="257" r:id="rId5"/>
    <p:sldId id="389" r:id="rId6"/>
    <p:sldId id="400" r:id="rId7"/>
    <p:sldId id="401" r:id="rId8"/>
    <p:sldId id="402" r:id="rId9"/>
    <p:sldId id="403" r:id="rId10"/>
    <p:sldId id="404" r:id="rId11"/>
    <p:sldId id="405" r:id="rId12"/>
    <p:sldId id="406" r:id="rId13"/>
    <p:sldId id="411" r:id="rId14"/>
    <p:sldId id="407" r:id="rId15"/>
    <p:sldId id="408" r:id="rId16"/>
    <p:sldId id="409" r:id="rId17"/>
    <p:sldId id="391" r:id="rId18"/>
  </p:sldIdLst>
  <p:sldSz cx="12192000" cy="6858000"/>
  <p:notesSz cx="6858000" cy="9144000"/>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F26B43"/>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35B"/>
    <a:srgbClr val="CCE8D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3725" autoAdjust="0"/>
  </p:normalViewPr>
  <p:slideViewPr>
    <p:cSldViewPr snapToGrid="0">
      <p:cViewPr varScale="1">
        <p:scale>
          <a:sx n="109" d="100"/>
          <a:sy n="109" d="100"/>
        </p:scale>
        <p:origin x="534" y="108"/>
      </p:cViewPr>
      <p:guideLst>
        <p:guide pos="3840"/>
        <p:guide orient="horz" pos="2160"/>
      </p:guideLst>
    </p:cSldViewPr>
  </p:slideViewPr>
  <p:outlineViewPr>
    <p:cViewPr>
      <p:scale>
        <a:sx n="33" d="100"/>
        <a:sy n="33" d="100"/>
      </p:scale>
      <p:origin x="0" y="-2709"/>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114" d="100"/>
          <a:sy n="114" d="100"/>
        </p:scale>
        <p:origin x="2226"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D1471C2C-1567-47F4-803E-468024209D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a:p>
        </p:txBody>
      </p:sp>
      <p:sp>
        <p:nvSpPr>
          <p:cNvPr id="3" name="Espace réservé de la date 2">
            <a:extLst>
              <a:ext uri="{FF2B5EF4-FFF2-40B4-BE49-F238E27FC236}">
                <a16:creationId xmlns:a16="http://schemas.microsoft.com/office/drawing/2014/main" id="{058F5B09-2954-46C6-97BB-9E10649FE2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99901395-E085-4F4B-8480-0D4D51470E22}" type="datetime1">
              <a:rPr lang="fr-FR" smtClean="0"/>
              <a:t>17/09/2023</a:t>
            </a:fld>
            <a:endParaRPr lang="fr-FR"/>
          </a:p>
        </p:txBody>
      </p:sp>
      <p:sp>
        <p:nvSpPr>
          <p:cNvPr id="4" name="Espace réservé du pied de page 3">
            <a:extLst>
              <a:ext uri="{FF2B5EF4-FFF2-40B4-BE49-F238E27FC236}">
                <a16:creationId xmlns:a16="http://schemas.microsoft.com/office/drawing/2014/main" id="{E39A204B-EBA9-4C6D-BFB2-A104F00C8E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a:p>
        </p:txBody>
      </p:sp>
      <p:sp>
        <p:nvSpPr>
          <p:cNvPr id="5" name="Espace réservé du numéro de diapositive 4">
            <a:extLst>
              <a:ext uri="{FF2B5EF4-FFF2-40B4-BE49-F238E27FC236}">
                <a16:creationId xmlns:a16="http://schemas.microsoft.com/office/drawing/2014/main" id="{855F72FC-4D2D-4E5B-A4DD-62E2C822FB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23CDBB5-5B4A-4483-935D-A73935186B4D}" type="slidenum">
              <a:rPr lang="fr-FR" smtClean="0"/>
              <a:t>‹N°›</a:t>
            </a:fld>
            <a:endParaRPr lang="fr-FR"/>
          </a:p>
        </p:txBody>
      </p:sp>
    </p:spTree>
    <p:extLst>
      <p:ext uri="{BB962C8B-B14F-4D97-AF65-F5344CB8AC3E}">
        <p14:creationId xmlns:p14="http://schemas.microsoft.com/office/powerpoint/2010/main" val="261923779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446A5458-2F44-415F-9D8B-C167BD79D5BC}" type="datetime1">
              <a:rPr lang="fr-FR" smtClean="0"/>
              <a:t>17/09/2023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FR"/>
              <a:t>Modifiez les styles du texte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E7CCE34D-CFF1-4FFE-815B-D050E7ED2DFD}" type="slidenum">
              <a:rPr lang="fr-FR" smtClean="0"/>
              <a:t>‹N°›</a:t>
            </a:fld>
            <a:endParaRPr lang="fr-FR"/>
          </a:p>
        </p:txBody>
      </p:sp>
    </p:spTree>
    <p:extLst>
      <p:ext uri="{BB962C8B-B14F-4D97-AF65-F5344CB8AC3E}">
        <p14:creationId xmlns:p14="http://schemas.microsoft.com/office/powerpoint/2010/main" val="3979362889"/>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5"/>
          </p:nvPr>
        </p:nvSpPr>
        <p:spPr/>
        <p:txBody>
          <a:bodyPr rtlCol="0"/>
          <a:lstStyle/>
          <a:p>
            <a:pPr rtl="0"/>
            <a:fld id="{1983A999-5E0E-42CA-8400-604AE921FF7C}" type="slidenum">
              <a:rPr lang="fr-FR" smtClean="0"/>
              <a:t>1</a:t>
            </a:fld>
            <a:endParaRPr lang="fr-FR"/>
          </a:p>
        </p:txBody>
      </p:sp>
      <p:sp>
        <p:nvSpPr>
          <p:cNvPr id="5" name="Espace réservé de la date 4">
            <a:extLst>
              <a:ext uri="{FF2B5EF4-FFF2-40B4-BE49-F238E27FC236}">
                <a16:creationId xmlns:a16="http://schemas.microsoft.com/office/drawing/2014/main" id="{3C0A24FE-7EA0-4AB7-A794-AF7E7158E8D1}"/>
              </a:ext>
            </a:extLst>
          </p:cNvPr>
          <p:cNvSpPr>
            <a:spLocks noGrp="1"/>
          </p:cNvSpPr>
          <p:nvPr>
            <p:ph type="dt" idx="1"/>
          </p:nvPr>
        </p:nvSpPr>
        <p:spPr/>
        <p:txBody>
          <a:bodyPr/>
          <a:lstStyle/>
          <a:p>
            <a:pPr rtl="0"/>
            <a:fld id="{8EB27F4A-103A-4702-9921-7D4D4413A207}" type="datetime1">
              <a:rPr lang="fr-FR" smtClean="0"/>
              <a:t>17/09/2023</a:t>
            </a:fld>
            <a:endParaRPr lang="fr-FR"/>
          </a:p>
        </p:txBody>
      </p:sp>
    </p:spTree>
    <p:extLst>
      <p:ext uri="{BB962C8B-B14F-4D97-AF65-F5344CB8AC3E}">
        <p14:creationId xmlns:p14="http://schemas.microsoft.com/office/powerpoint/2010/main" val="1560835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re">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9E68F591-F3C7-4872-BBA0-0693794F4F11}"/>
              </a:ext>
            </a:extLst>
          </p:cNvPr>
          <p:cNvSpPr>
            <a:spLocks noGrp="1"/>
          </p:cNvSpPr>
          <p:nvPr>
            <p:ph type="ctrTitle" hasCustomPrompt="1"/>
          </p:nvPr>
        </p:nvSpPr>
        <p:spPr>
          <a:xfrm>
            <a:off x="7999414" y="1051551"/>
            <a:ext cx="3565524" cy="2384898"/>
          </a:xfrm>
        </p:spPr>
        <p:txBody>
          <a:bodyPr rtlCol="0" anchor="b" anchorCtr="0">
            <a:noAutofit/>
          </a:bodyPr>
          <a:lstStyle/>
          <a:p>
            <a:pPr rtl="0"/>
            <a:r>
              <a:rPr lang="fr-FR" sz="4800"/>
              <a:t>3DFloat</a:t>
            </a:r>
          </a:p>
        </p:txBody>
      </p:sp>
      <p:sp>
        <p:nvSpPr>
          <p:cNvPr id="14" name="Espace réservé d’image 13">
            <a:extLst>
              <a:ext uri="{FF2B5EF4-FFF2-40B4-BE49-F238E27FC236}">
                <a16:creationId xmlns:a16="http://schemas.microsoft.com/office/drawing/2014/main" id="{967766A8-18D5-4391-8DB7-7BFF6427636C}"/>
              </a:ext>
            </a:extLst>
          </p:cNvPr>
          <p:cNvSpPr>
            <a:spLocks noGrp="1"/>
          </p:cNvSpPr>
          <p:nvPr>
            <p:ph type="pic" sz="quarter" idx="13"/>
          </p:nvPr>
        </p:nvSpPr>
        <p:spPr>
          <a:xfrm>
            <a:off x="0" y="0"/>
            <a:ext cx="7452360" cy="6858000"/>
          </a:xfrm>
          <a:solidFill>
            <a:schemeClr val="accent5"/>
          </a:solidFill>
        </p:spPr>
        <p:txBody>
          <a:bodyPr rtlCol="0">
            <a:noAutofit/>
          </a:bodyPr>
          <a:lstStyle/>
          <a:p>
            <a:pPr rtl="0"/>
            <a:r>
              <a:rPr lang="fr-FR"/>
              <a:t>Cliquez sur l'icône pour ajouter une image</a:t>
            </a:r>
          </a:p>
        </p:txBody>
      </p:sp>
      <p:sp>
        <p:nvSpPr>
          <p:cNvPr id="8" name="Ovale 7">
            <a:extLst>
              <a:ext uri="{FF2B5EF4-FFF2-40B4-BE49-F238E27FC236}">
                <a16:creationId xmlns:a16="http://schemas.microsoft.com/office/drawing/2014/main" id="{938AD48E-7D67-4BE9-97B6-DB64DE5253B9}"/>
              </a:ext>
              <a:ext uri="{C183D7F6-B498-43B3-948B-1728B52AA6E4}">
                <adec:decorative xmlns:adec="http://schemas.microsoft.com/office/drawing/2017/decorative" val="1"/>
              </a:ext>
            </a:extLst>
          </p:cNvPr>
          <p:cNvSpPr>
            <a:spLocks noChangeAspect="1"/>
          </p:cNvSpPr>
          <p:nvPr userDrawn="1"/>
        </p:nvSpPr>
        <p:spPr>
          <a:xfrm>
            <a:off x="7999413" y="445272"/>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nvGrpSpPr>
          <p:cNvPr id="9" name="Groupe 8">
            <a:extLst>
              <a:ext uri="{FF2B5EF4-FFF2-40B4-BE49-F238E27FC236}">
                <a16:creationId xmlns:a16="http://schemas.microsoft.com/office/drawing/2014/main" id="{EB6FF8E2-165B-49EB-8120-14190F9491BC}"/>
              </a:ext>
              <a:ext uri="{C183D7F6-B498-43B3-948B-1728B52AA6E4}">
                <adec:decorative xmlns:adec="http://schemas.microsoft.com/office/drawing/2017/decorative" val="1"/>
              </a:ext>
            </a:extLst>
          </p:cNvPr>
          <p:cNvGrpSpPr/>
          <p:nvPr userDrawn="1"/>
        </p:nvGrpSpPr>
        <p:grpSpPr>
          <a:xfrm rot="5400000">
            <a:off x="10915300" y="5534727"/>
            <a:ext cx="667802" cy="631474"/>
            <a:chOff x="10478914" y="1506691"/>
            <a:chExt cx="667802" cy="631474"/>
          </a:xfrm>
        </p:grpSpPr>
        <p:sp>
          <p:nvSpPr>
            <p:cNvPr id="10" name="Forme libre : Forme 9">
              <a:extLst>
                <a:ext uri="{FF2B5EF4-FFF2-40B4-BE49-F238E27FC236}">
                  <a16:creationId xmlns:a16="http://schemas.microsoft.com/office/drawing/2014/main" id="{79B763A7-EE7D-4306-8306-01E8C86E6350}"/>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1" name="Ovale 10">
              <a:extLst>
                <a:ext uri="{FF2B5EF4-FFF2-40B4-BE49-F238E27FC236}">
                  <a16:creationId xmlns:a16="http://schemas.microsoft.com/office/drawing/2014/main" id="{4B3A935F-6844-4FCE-B0AE-5492715A58F1}"/>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sp>
        <p:nvSpPr>
          <p:cNvPr id="3" name="Espace réservé du texte 2">
            <a:extLst>
              <a:ext uri="{FF2B5EF4-FFF2-40B4-BE49-F238E27FC236}">
                <a16:creationId xmlns:a16="http://schemas.microsoft.com/office/drawing/2014/main" id="{5B16EB97-6E8A-4B50-8701-7CB158044DCA}"/>
              </a:ext>
            </a:extLst>
          </p:cNvPr>
          <p:cNvSpPr>
            <a:spLocks noGrp="1"/>
          </p:cNvSpPr>
          <p:nvPr>
            <p:ph type="body" sz="quarter" idx="14"/>
          </p:nvPr>
        </p:nvSpPr>
        <p:spPr>
          <a:xfrm>
            <a:off x="7999413" y="3568700"/>
            <a:ext cx="3565524" cy="1731963"/>
          </a:xfrm>
        </p:spPr>
        <p:txBody>
          <a:bodyPr rtlCol="0">
            <a:noAutofit/>
          </a:bodyPr>
          <a:lstStyle>
            <a:lvl1pPr>
              <a:buNone/>
              <a:defRPr sz="2000"/>
            </a:lvl1pPr>
            <a:lvl2pPr>
              <a:buNone/>
              <a:defRPr sz="2000"/>
            </a:lvl2pPr>
            <a:lvl3pPr>
              <a:buNone/>
              <a:defRPr sz="2000"/>
            </a:lvl3pPr>
            <a:lvl4pPr>
              <a:buNone/>
              <a:defRPr sz="2000"/>
            </a:lvl4pPr>
            <a:lvl5pPr>
              <a:buNone/>
              <a:defRPr sz="2000"/>
            </a:lvl5pPr>
          </a:lstStyle>
          <a:p>
            <a:pPr lvl="0" rtl="0"/>
            <a:r>
              <a:rPr lang="fr-FR"/>
              <a:t>Cliquez pour modifier les styles du texte du masque</a:t>
            </a:r>
          </a:p>
        </p:txBody>
      </p:sp>
    </p:spTree>
    <p:extLst>
      <p:ext uri="{BB962C8B-B14F-4D97-AF65-F5344CB8AC3E}">
        <p14:creationId xmlns:p14="http://schemas.microsoft.com/office/powerpoint/2010/main" val="600948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Contenu 3 colonnes">
    <p:spTree>
      <p:nvGrpSpPr>
        <p:cNvPr id="1" name=""/>
        <p:cNvGrpSpPr/>
        <p:nvPr/>
      </p:nvGrpSpPr>
      <p:grpSpPr>
        <a:xfrm>
          <a:off x="0" y="0"/>
          <a:ext cx="0" cy="0"/>
          <a:chOff x="0" y="0"/>
          <a:chExt cx="0" cy="0"/>
        </a:xfrm>
      </p:grpSpPr>
      <p:grpSp>
        <p:nvGrpSpPr>
          <p:cNvPr id="34" name="Groupe 33">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p:nvPr/>
        </p:nvGrpSpPr>
        <p:grpSpPr>
          <a:xfrm>
            <a:off x="137931" y="5260967"/>
            <a:ext cx="1980001" cy="1363916"/>
            <a:chOff x="4879602" y="3781429"/>
            <a:chExt cx="1980001" cy="1363916"/>
          </a:xfrm>
        </p:grpSpPr>
        <p:sp>
          <p:nvSpPr>
            <p:cNvPr id="35" name="Forme libre : Form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dirty="0"/>
            </a:p>
          </p:txBody>
        </p:sp>
        <p:sp>
          <p:nvSpPr>
            <p:cNvPr id="36" name="Forme libre : Form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dirty="0">
                <a:solidFill>
                  <a:schemeClr val="tx1"/>
                </a:solidFill>
              </a:endParaRPr>
            </a:p>
          </p:txBody>
        </p:sp>
        <p:sp>
          <p:nvSpPr>
            <p:cNvPr id="37" name="Ovale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38" name="Ovale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sp>
        <p:nvSpPr>
          <p:cNvPr id="19" name="Forme libre : Forme 18">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ChangeAspect="1"/>
          </p:cNvSpPr>
          <p:nvPr/>
        </p:nvSpPr>
        <p:spPr>
          <a:xfrm rot="2700000">
            <a:off x="10834944" y="17126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20" name="Ovale 19">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p:nvPr/>
        </p:nvSpPr>
        <p:spPr>
          <a:xfrm rot="8100000">
            <a:off x="10849344" y="51834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25" name="Ovale 24">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5" name="Titre 1">
            <a:extLst>
              <a:ext uri="{FF2B5EF4-FFF2-40B4-BE49-F238E27FC236}">
                <a16:creationId xmlns:a16="http://schemas.microsoft.com/office/drawing/2014/main" id="{EBCCE83C-72C8-4181-8D03-7CFB23A6FF2D}"/>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fr-FR" sz="4800" dirty="0"/>
            </a:lvl1pPr>
          </a:lstStyle>
          <a:p>
            <a:pPr lvl="0" rtl="0">
              <a:lnSpc>
                <a:spcPct val="100000"/>
              </a:lnSpc>
            </a:pPr>
            <a:r>
              <a:rPr lang="fr-FR"/>
              <a:t>Modifiez le style du titre</a:t>
            </a:r>
          </a:p>
        </p:txBody>
      </p:sp>
      <p:sp>
        <p:nvSpPr>
          <p:cNvPr id="16" name="Espace réservé du texte 2">
            <a:extLst>
              <a:ext uri="{FF2B5EF4-FFF2-40B4-BE49-F238E27FC236}">
                <a16:creationId xmlns:a16="http://schemas.microsoft.com/office/drawing/2014/main" id="{C6FCDFCC-38D1-43A4-918F-491DBA6B2CF6}"/>
              </a:ext>
            </a:extLst>
          </p:cNvPr>
          <p:cNvSpPr>
            <a:spLocks noGrp="1"/>
          </p:cNvSpPr>
          <p:nvPr>
            <p:ph type="body" idx="1"/>
          </p:nvPr>
        </p:nvSpPr>
        <p:spPr>
          <a:xfrm>
            <a:off x="550864" y="1731375"/>
            <a:ext cx="3563936" cy="535354"/>
          </a:xfrm>
        </p:spPr>
        <p:txBody>
          <a:bodyPr rtlCol="0" anchor="b">
            <a:noAutofit/>
          </a:bodyPr>
          <a:lstStyle>
            <a:lvl1pPr marL="0" indent="0">
              <a:buNone/>
              <a:defRPr sz="20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a:t>Cliquez pour modifier les styles du texte du masque</a:t>
            </a:r>
          </a:p>
        </p:txBody>
      </p:sp>
      <p:sp>
        <p:nvSpPr>
          <p:cNvPr id="17" name="Espace réservé du contenu 3">
            <a:extLst>
              <a:ext uri="{FF2B5EF4-FFF2-40B4-BE49-F238E27FC236}">
                <a16:creationId xmlns:a16="http://schemas.microsoft.com/office/drawing/2014/main" id="{8A9CB740-8581-4D62-8481-7ECBBEDA7219}"/>
              </a:ext>
            </a:extLst>
          </p:cNvPr>
          <p:cNvSpPr>
            <a:spLocks noGrp="1"/>
          </p:cNvSpPr>
          <p:nvPr>
            <p:ph sz="half" idx="2"/>
          </p:nvPr>
        </p:nvSpPr>
        <p:spPr>
          <a:xfrm>
            <a:off x="559476" y="2432304"/>
            <a:ext cx="3563936" cy="3515555"/>
          </a:xfrm>
        </p:spPr>
        <p:txBody>
          <a:bodyPr rtlCol="0">
            <a:noAutofit/>
          </a:bodyPr>
          <a:lstStyle>
            <a:lvl1pPr>
              <a:defRPr sz="1800"/>
            </a:lvl1pPr>
            <a:lvl2pPr>
              <a:defRPr sz="1800"/>
            </a:lvl2pPr>
            <a:lvl3pPr>
              <a:defRPr sz="1800"/>
            </a:lvl3pPr>
            <a:lvl4pPr>
              <a:defRPr sz="1800"/>
            </a:lvl4pPr>
            <a:lvl5pPr>
              <a:defRPr sz="1800"/>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22" name="Espace réservé du texte 4">
            <a:extLst>
              <a:ext uri="{FF2B5EF4-FFF2-40B4-BE49-F238E27FC236}">
                <a16:creationId xmlns:a16="http://schemas.microsoft.com/office/drawing/2014/main" id="{AB16E493-D962-46EC-BBB8-D7E68A640438}"/>
              </a:ext>
            </a:extLst>
          </p:cNvPr>
          <p:cNvSpPr>
            <a:spLocks noGrp="1"/>
          </p:cNvSpPr>
          <p:nvPr>
            <p:ph type="body" sz="quarter" idx="13"/>
          </p:nvPr>
        </p:nvSpPr>
        <p:spPr>
          <a:xfrm>
            <a:off x="4341573" y="1731375"/>
            <a:ext cx="3566160" cy="535354"/>
          </a:xfrm>
        </p:spPr>
        <p:txBody>
          <a:bodyPr vert="horz" wrap="square" lIns="0" tIns="0" rIns="0" bIns="0" rtlCol="0" anchor="b">
            <a:noAutofit/>
          </a:bodyPr>
          <a:lstStyle>
            <a:lvl1pPr>
              <a:buNone/>
              <a:defRPr lang="fr-FR" sz="2000" b="0" cap="all" spc="200" baseline="0" dirty="0">
                <a:solidFill>
                  <a:schemeClr val="tx1"/>
                </a:solidFill>
              </a:defRPr>
            </a:lvl1pPr>
          </a:lstStyle>
          <a:p>
            <a:pPr marL="228600" lvl="0" indent="-228600" rtl="0"/>
            <a:r>
              <a:rPr lang="fr-FR"/>
              <a:t>Cliquez pour modifier les styles du texte du masque</a:t>
            </a:r>
          </a:p>
        </p:txBody>
      </p:sp>
      <p:sp>
        <p:nvSpPr>
          <p:cNvPr id="23" name="Espace réservé du contenu 5">
            <a:extLst>
              <a:ext uri="{FF2B5EF4-FFF2-40B4-BE49-F238E27FC236}">
                <a16:creationId xmlns:a16="http://schemas.microsoft.com/office/drawing/2014/main" id="{88CC7C67-1BA6-42A6-B9D3-8EDF70A3DB38}"/>
              </a:ext>
            </a:extLst>
          </p:cNvPr>
          <p:cNvSpPr>
            <a:spLocks noGrp="1"/>
          </p:cNvSpPr>
          <p:nvPr>
            <p:ph sz="quarter" idx="14"/>
          </p:nvPr>
        </p:nvSpPr>
        <p:spPr>
          <a:xfrm>
            <a:off x="4341573" y="2427370"/>
            <a:ext cx="3508755" cy="3515555"/>
          </a:xfrm>
        </p:spPr>
        <p:txBody>
          <a:bodyPr rtlCol="0">
            <a:noAutofit/>
          </a:bodyPr>
          <a:lstStyle>
            <a:lvl1pPr>
              <a:defRPr sz="1700"/>
            </a:lvl1pPr>
            <a:lvl2pPr>
              <a:defRPr sz="1700"/>
            </a:lvl2pPr>
            <a:lvl3pPr>
              <a:defRPr sz="1700"/>
            </a:lvl3pPr>
            <a:lvl4pPr>
              <a:defRPr sz="1700"/>
            </a:lvl4pPr>
            <a:lvl5pPr>
              <a:defRPr sz="1700"/>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18" name="Espace réservé du texte 4">
            <a:extLst>
              <a:ext uri="{FF2B5EF4-FFF2-40B4-BE49-F238E27FC236}">
                <a16:creationId xmlns:a16="http://schemas.microsoft.com/office/drawing/2014/main" id="{C17092A6-D0E6-4EF2-B3B8-AE35438D4D77}"/>
              </a:ext>
            </a:extLst>
          </p:cNvPr>
          <p:cNvSpPr>
            <a:spLocks noGrp="1"/>
          </p:cNvSpPr>
          <p:nvPr>
            <p:ph type="body" sz="quarter" idx="3" hasCustomPrompt="1"/>
          </p:nvPr>
        </p:nvSpPr>
        <p:spPr>
          <a:xfrm>
            <a:off x="8139659" y="1731375"/>
            <a:ext cx="3566160" cy="535354"/>
          </a:xfrm>
        </p:spPr>
        <p:txBody>
          <a:bodyPr vert="horz" wrap="square" lIns="0" tIns="0" rIns="0" bIns="0" rtlCol="0" anchor="b">
            <a:noAutofit/>
          </a:bodyPr>
          <a:lstStyle>
            <a:lvl1pPr>
              <a:buNone/>
              <a:defRPr lang="fr-FR" sz="2000" b="0" cap="all" spc="200" baseline="0" dirty="0">
                <a:solidFill>
                  <a:schemeClr val="tx1"/>
                </a:solidFill>
              </a:defRPr>
            </a:lvl1pPr>
          </a:lstStyle>
          <a:p>
            <a:pPr marL="228600" lvl="0" indent="-228600" rtl="0"/>
            <a:r>
              <a:rPr lang="fr-FR"/>
              <a:t>Cliquez pour modifier</a:t>
            </a:r>
          </a:p>
        </p:txBody>
      </p:sp>
      <p:sp>
        <p:nvSpPr>
          <p:cNvPr id="21" name="Espace réservé du contenu 5">
            <a:extLst>
              <a:ext uri="{FF2B5EF4-FFF2-40B4-BE49-F238E27FC236}">
                <a16:creationId xmlns:a16="http://schemas.microsoft.com/office/drawing/2014/main" id="{4534254A-2561-400F-87CB-18A8D3538124}"/>
              </a:ext>
            </a:extLst>
          </p:cNvPr>
          <p:cNvSpPr>
            <a:spLocks noGrp="1"/>
          </p:cNvSpPr>
          <p:nvPr>
            <p:ph sz="quarter" idx="4"/>
          </p:nvPr>
        </p:nvSpPr>
        <p:spPr>
          <a:xfrm>
            <a:off x="8139659" y="2427370"/>
            <a:ext cx="3508755" cy="3515555"/>
          </a:xfrm>
        </p:spPr>
        <p:txBody>
          <a:bodyPr rtlCol="0">
            <a:noAutofit/>
          </a:bodyPr>
          <a:lstStyle>
            <a:lvl1pPr>
              <a:defRPr sz="1700"/>
            </a:lvl1pPr>
            <a:lvl2pPr>
              <a:defRPr sz="1700"/>
            </a:lvl2pPr>
            <a:lvl3pPr>
              <a:defRPr sz="1700"/>
            </a:lvl3pPr>
            <a:lvl4pPr>
              <a:defRPr sz="1700"/>
            </a:lvl4pPr>
            <a:lvl5pPr>
              <a:defRPr sz="1700"/>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4" name="Espace réservé de la date 3">
            <a:extLst>
              <a:ext uri="{FF2B5EF4-FFF2-40B4-BE49-F238E27FC236}">
                <a16:creationId xmlns:a16="http://schemas.microsoft.com/office/drawing/2014/main" id="{8B1BC074-1090-47AF-BDE8-3859BF574BA6}"/>
              </a:ext>
            </a:extLst>
          </p:cNvPr>
          <p:cNvSpPr>
            <a:spLocks noGrp="1"/>
          </p:cNvSpPr>
          <p:nvPr>
            <p:ph type="dt" sz="half" idx="10"/>
          </p:nvPr>
        </p:nvSpPr>
        <p:spPr/>
        <p:txBody>
          <a:bodyPr rtlCol="0">
            <a:noAutofit/>
          </a:bodyPr>
          <a:lstStyle/>
          <a:p>
            <a:pPr rtl="0"/>
            <a:r>
              <a:rPr lang="fr-FR"/>
              <a:t>Mardi 2 février 20XX</a:t>
            </a:r>
            <a:endParaRPr lang="fr-FR" dirty="0"/>
          </a:p>
        </p:txBody>
      </p:sp>
      <p:sp>
        <p:nvSpPr>
          <p:cNvPr id="5" name="Espace réservé du pied de page 4">
            <a:extLst>
              <a:ext uri="{FF2B5EF4-FFF2-40B4-BE49-F238E27FC236}">
                <a16:creationId xmlns:a16="http://schemas.microsoft.com/office/drawing/2014/main" id="{F1D6522F-D41A-4734-8BD1-BD6E5A37D04C}"/>
              </a:ext>
            </a:extLst>
          </p:cNvPr>
          <p:cNvSpPr>
            <a:spLocks noGrp="1"/>
          </p:cNvSpPr>
          <p:nvPr>
            <p:ph type="ftr" sz="quarter" idx="11"/>
          </p:nvPr>
        </p:nvSpPr>
        <p:spPr/>
        <p:txBody>
          <a:bodyPr rtlCol="0">
            <a:noAutofit/>
          </a:bodyPr>
          <a:lstStyle/>
          <a:p>
            <a:pPr rtl="0"/>
            <a:r>
              <a:rPr lang="fr-FR"/>
              <a:t>Exemple de Texte de Pied de page</a:t>
            </a:r>
          </a:p>
        </p:txBody>
      </p:sp>
      <p:sp>
        <p:nvSpPr>
          <p:cNvPr id="6" name="Espace réservé du numéro de diapositive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Tree>
    <p:extLst>
      <p:ext uri="{BB962C8B-B14F-4D97-AF65-F5344CB8AC3E}">
        <p14:creationId xmlns:p14="http://schemas.microsoft.com/office/powerpoint/2010/main" val="22852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Synthèse">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E949202B-67AE-417A-A336-DF5257FFDCF0}"/>
              </a:ext>
            </a:extLst>
          </p:cNvPr>
          <p:cNvSpPr>
            <a:spLocks noGrp="1"/>
          </p:cNvSpPr>
          <p:nvPr>
            <p:ph type="title"/>
          </p:nvPr>
        </p:nvSpPr>
        <p:spPr>
          <a:xfrm>
            <a:off x="550863" y="4508500"/>
            <a:ext cx="4500562" cy="1562959"/>
          </a:xfrm>
        </p:spPr>
        <p:txBody>
          <a:bodyPr wrap="square" rtlCol="0" anchor="t" anchorCtr="0">
            <a:noAutofit/>
          </a:bodyPr>
          <a:lstStyle/>
          <a:p>
            <a:pPr rtl="0"/>
            <a:r>
              <a:rPr lang="fr-FR"/>
              <a:t>Modifiez le style du titre</a:t>
            </a:r>
          </a:p>
        </p:txBody>
      </p:sp>
      <p:sp>
        <p:nvSpPr>
          <p:cNvPr id="10" name="Espace réservé d’image 9">
            <a:extLst>
              <a:ext uri="{FF2B5EF4-FFF2-40B4-BE49-F238E27FC236}">
                <a16:creationId xmlns:a16="http://schemas.microsoft.com/office/drawing/2014/main" id="{1786D546-2834-435F-950F-DCEFE654B3B1}"/>
              </a:ext>
            </a:extLst>
          </p:cNvPr>
          <p:cNvSpPr>
            <a:spLocks noGrp="1"/>
          </p:cNvSpPr>
          <p:nvPr>
            <p:ph type="pic" sz="quarter" idx="13"/>
          </p:nvPr>
        </p:nvSpPr>
        <p:spPr>
          <a:xfrm>
            <a:off x="0" y="0"/>
            <a:ext cx="12192000" cy="3776472"/>
          </a:xfrm>
          <a:solidFill>
            <a:schemeClr val="accent5"/>
          </a:solidFill>
        </p:spPr>
        <p:txBody>
          <a:bodyPr rtlCol="0">
            <a:noAutofit/>
          </a:bodyPr>
          <a:lstStyle/>
          <a:p>
            <a:pPr rtl="0"/>
            <a:r>
              <a:rPr lang="fr-FR"/>
              <a:t>Cliquez sur l'icône pour ajouter une image</a:t>
            </a:r>
          </a:p>
        </p:txBody>
      </p:sp>
      <p:sp>
        <p:nvSpPr>
          <p:cNvPr id="7" name="Espace réservé du contenu 6">
            <a:extLst>
              <a:ext uri="{FF2B5EF4-FFF2-40B4-BE49-F238E27FC236}">
                <a16:creationId xmlns:a16="http://schemas.microsoft.com/office/drawing/2014/main" id="{3BD763BD-EAC5-4DB8-81AF-9743BB6A9576}"/>
              </a:ext>
            </a:extLst>
          </p:cNvPr>
          <p:cNvSpPr>
            <a:spLocks noGrp="1"/>
          </p:cNvSpPr>
          <p:nvPr>
            <p:ph sz="quarter" idx="15"/>
          </p:nvPr>
        </p:nvSpPr>
        <p:spPr>
          <a:xfrm>
            <a:off x="5262411" y="4508500"/>
            <a:ext cx="6221412" cy="1563688"/>
          </a:xfrm>
        </p:spPr>
        <p:txBody>
          <a:bodyPr rtlCol="0">
            <a:noAutofit/>
          </a:bodyPr>
          <a:lstStyle>
            <a:lvl1pPr marL="0" indent="0">
              <a:buNone/>
              <a:defRPr sz="2000"/>
            </a:lvl1pPr>
            <a:lvl2pPr>
              <a:buNone/>
              <a:defRPr sz="1900"/>
            </a:lvl2pPr>
            <a:lvl3pPr>
              <a:buNone/>
              <a:defRPr sz="1900"/>
            </a:lvl3pPr>
            <a:lvl4pPr>
              <a:buNone/>
              <a:defRPr sz="1900"/>
            </a:lvl4pPr>
            <a:lvl5pPr>
              <a:buNone/>
              <a:defRPr sz="1900"/>
            </a:lvl5pPr>
          </a:lstStyle>
          <a:p>
            <a:pPr lvl="0" rtl="0"/>
            <a:r>
              <a:rPr lang="fr-FR"/>
              <a:t>Cliquez pour modifier les styles du texte du masque</a:t>
            </a:r>
          </a:p>
        </p:txBody>
      </p:sp>
      <p:sp>
        <p:nvSpPr>
          <p:cNvPr id="2" name="Espace réservé de la date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fr-FR"/>
              <a:t>Mardi 2 février 20XX</a:t>
            </a:r>
          </a:p>
        </p:txBody>
      </p:sp>
      <p:sp>
        <p:nvSpPr>
          <p:cNvPr id="3" name="Espace réservé du pied de page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fr-FR"/>
              <a:t>Exemple de Texte de Pied de page</a:t>
            </a:r>
          </a:p>
        </p:txBody>
      </p:sp>
      <p:sp>
        <p:nvSpPr>
          <p:cNvPr id="4" name="Espace réservé du numéro de diapositive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
        <p:nvSpPr>
          <p:cNvPr id="8" name="Ovale 7">
            <a:extLst>
              <a:ext uri="{FF2B5EF4-FFF2-40B4-BE49-F238E27FC236}">
                <a16:creationId xmlns:a16="http://schemas.microsoft.com/office/drawing/2014/main" id="{446AF837-10C6-44A5-B8D6-960A57487B43}"/>
              </a:ext>
              <a:ext uri="{C183D7F6-B498-43B3-948B-1728B52AA6E4}">
                <adec:decorative xmlns:adec="http://schemas.microsoft.com/office/drawing/2017/decorative" val="1"/>
              </a:ext>
            </a:extLst>
          </p:cNvPr>
          <p:cNvSpPr>
            <a:spLocks noChangeAspect="1"/>
          </p:cNvSpPr>
          <p:nvPr userDrawn="1"/>
        </p:nvSpPr>
        <p:spPr>
          <a:xfrm>
            <a:off x="1225773" y="385222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Tree>
    <p:extLst>
      <p:ext uri="{BB962C8B-B14F-4D97-AF65-F5344CB8AC3E}">
        <p14:creationId xmlns:p14="http://schemas.microsoft.com/office/powerpoint/2010/main" val="1425477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Fermeture">
    <p:spTree>
      <p:nvGrpSpPr>
        <p:cNvPr id="1" name=""/>
        <p:cNvGrpSpPr/>
        <p:nvPr/>
      </p:nvGrpSpPr>
      <p:grpSpPr>
        <a:xfrm>
          <a:off x="0" y="0"/>
          <a:ext cx="0" cy="0"/>
          <a:chOff x="0" y="0"/>
          <a:chExt cx="0" cy="0"/>
        </a:xfrm>
      </p:grpSpPr>
      <p:sp>
        <p:nvSpPr>
          <p:cNvPr id="28" name="Titre 1">
            <a:extLst>
              <a:ext uri="{FF2B5EF4-FFF2-40B4-BE49-F238E27FC236}">
                <a16:creationId xmlns:a16="http://schemas.microsoft.com/office/drawing/2014/main" id="{97246E34-E6EE-4BF3-A0D3-A20868B5A594}"/>
              </a:ext>
            </a:extLst>
          </p:cNvPr>
          <p:cNvSpPr>
            <a:spLocks noGrp="1"/>
          </p:cNvSpPr>
          <p:nvPr>
            <p:ph type="ctrTitle"/>
          </p:nvPr>
        </p:nvSpPr>
        <p:spPr>
          <a:xfrm>
            <a:off x="550863" y="549275"/>
            <a:ext cx="5437187" cy="2986234"/>
          </a:xfrm>
        </p:spPr>
        <p:txBody>
          <a:bodyPr rtlCol="0" anchor="b" anchorCtr="0">
            <a:noAutofit/>
          </a:bodyPr>
          <a:lstStyle/>
          <a:p>
            <a:pPr rtl="0"/>
            <a:r>
              <a:rPr lang="fr-FR"/>
              <a:t>Modifiez le style du titre</a:t>
            </a:r>
            <a:endParaRPr lang="fr-FR" dirty="0"/>
          </a:p>
        </p:txBody>
      </p:sp>
      <p:sp>
        <p:nvSpPr>
          <p:cNvPr id="31" name="Sous-titre 2">
            <a:extLst>
              <a:ext uri="{FF2B5EF4-FFF2-40B4-BE49-F238E27FC236}">
                <a16:creationId xmlns:a16="http://schemas.microsoft.com/office/drawing/2014/main" id="{45BE5FFB-47D1-4474-B6CA-C3C936DF285E}"/>
              </a:ext>
            </a:extLst>
          </p:cNvPr>
          <p:cNvSpPr>
            <a:spLocks noGrp="1"/>
          </p:cNvSpPr>
          <p:nvPr>
            <p:ph type="subTitle" idx="1"/>
          </p:nvPr>
        </p:nvSpPr>
        <p:spPr>
          <a:xfrm>
            <a:off x="550863" y="3827610"/>
            <a:ext cx="5437187" cy="2265216"/>
          </a:xfrm>
        </p:spPr>
        <p:txBody>
          <a:bodyPr rtlCol="0">
            <a:noAutofit/>
          </a:bodyPr>
          <a:lstStyle>
            <a:lvl1pPr>
              <a:buNone/>
              <a:defRPr sz="2400"/>
            </a:lvl1pPr>
          </a:lstStyle>
          <a:p>
            <a:pPr rtl="0"/>
            <a:r>
              <a:rPr lang="fr-FR">
                <a:solidFill>
                  <a:schemeClr val="tx1">
                    <a:alpha val="60000"/>
                  </a:schemeClr>
                </a:solidFill>
              </a:rPr>
              <a:t>Modifiez le style des sous-titres du masque</a:t>
            </a:r>
            <a:endParaRPr lang="fr-FR" dirty="0">
              <a:solidFill>
                <a:schemeClr val="tx1">
                  <a:alpha val="60000"/>
                </a:schemeClr>
              </a:solidFill>
            </a:endParaRPr>
          </a:p>
        </p:txBody>
      </p:sp>
      <p:sp>
        <p:nvSpPr>
          <p:cNvPr id="40" name="Espace réservé d’image 39">
            <a:extLst>
              <a:ext uri="{FF2B5EF4-FFF2-40B4-BE49-F238E27FC236}">
                <a16:creationId xmlns:a16="http://schemas.microsoft.com/office/drawing/2014/main" id="{008D9209-1A62-4AC3-BF92-94348A9BC06B}"/>
              </a:ext>
            </a:extLst>
          </p:cNvPr>
          <p:cNvSpPr>
            <a:spLocks noGrp="1"/>
          </p:cNvSpPr>
          <p:nvPr>
            <p:ph type="pic" sz="quarter" idx="15"/>
          </p:nvPr>
        </p:nvSpPr>
        <p:spPr>
          <a:xfrm>
            <a:off x="6556248" y="548640"/>
            <a:ext cx="5084064" cy="2880360"/>
          </a:xfrm>
          <a:solidFill>
            <a:schemeClr val="accent5"/>
          </a:solidFill>
        </p:spPr>
        <p:txBody>
          <a:bodyPr rtlCol="0">
            <a:noAutofit/>
          </a:bodyPr>
          <a:lstStyle/>
          <a:p>
            <a:pPr rtl="0"/>
            <a:r>
              <a:rPr lang="fr-FR"/>
              <a:t>Cliquez sur l'icône pour ajouter une image</a:t>
            </a:r>
            <a:endParaRPr lang="fr-FR" dirty="0"/>
          </a:p>
        </p:txBody>
      </p:sp>
      <p:sp>
        <p:nvSpPr>
          <p:cNvPr id="42" name="Espace réservé d’image 41">
            <a:extLst>
              <a:ext uri="{FF2B5EF4-FFF2-40B4-BE49-F238E27FC236}">
                <a16:creationId xmlns:a16="http://schemas.microsoft.com/office/drawing/2014/main" id="{FADBFB6B-1787-4549-91B6-D748C66B13C6}"/>
              </a:ext>
            </a:extLst>
          </p:cNvPr>
          <p:cNvSpPr>
            <a:spLocks noGrp="1"/>
          </p:cNvSpPr>
          <p:nvPr>
            <p:ph type="pic" sz="quarter" idx="16"/>
          </p:nvPr>
        </p:nvSpPr>
        <p:spPr>
          <a:xfrm>
            <a:off x="6556248" y="3429000"/>
            <a:ext cx="5084064" cy="2880360"/>
          </a:xfrm>
          <a:solidFill>
            <a:schemeClr val="accent5"/>
          </a:solidFill>
        </p:spPr>
        <p:txBody>
          <a:bodyPr rtlCol="0">
            <a:noAutofit/>
          </a:bodyPr>
          <a:lstStyle/>
          <a:p>
            <a:pPr rtl="0"/>
            <a:r>
              <a:rPr lang="fr-FR"/>
              <a:t>Cliquez sur l'icône pour ajouter une image</a:t>
            </a:r>
          </a:p>
        </p:txBody>
      </p:sp>
      <p:grpSp>
        <p:nvGrpSpPr>
          <p:cNvPr id="43" name="Groupe 42">
            <a:extLst>
              <a:ext uri="{FF2B5EF4-FFF2-40B4-BE49-F238E27FC236}">
                <a16:creationId xmlns:a16="http://schemas.microsoft.com/office/drawing/2014/main" id="{06966E3E-9B30-4375-AC9A-23256CC87D25}"/>
              </a:ext>
              <a:ext uri="{C183D7F6-B498-43B3-948B-1728B52AA6E4}">
                <adec:decorative xmlns:adec="http://schemas.microsoft.com/office/drawing/2017/decorative" val="1"/>
              </a:ext>
            </a:extLst>
          </p:cNvPr>
          <p:cNvGrpSpPr/>
          <p:nvPr userDrawn="1"/>
        </p:nvGrpSpPr>
        <p:grpSpPr>
          <a:xfrm>
            <a:off x="11161347" y="125399"/>
            <a:ext cx="1404698" cy="1155641"/>
            <a:chOff x="11161347" y="125399"/>
            <a:chExt cx="1404698" cy="1155641"/>
          </a:xfrm>
        </p:grpSpPr>
        <p:sp>
          <p:nvSpPr>
            <p:cNvPr id="44" name="Forme libre : Forme 43">
              <a:extLst>
                <a:ext uri="{FF2B5EF4-FFF2-40B4-BE49-F238E27FC236}">
                  <a16:creationId xmlns:a16="http://schemas.microsoft.com/office/drawing/2014/main" id="{4EBBC5A2-A37E-47DF-9230-9A75067F1883}"/>
                </a:ext>
              </a:extLst>
            </p:cNvPr>
            <p:cNvSpPr>
              <a:spLocks noChangeAspect="1"/>
            </p:cNvSpPr>
            <p:nvPr/>
          </p:nvSpPr>
          <p:spPr>
            <a:xfrm rot="18900000">
              <a:off x="11161347" y="125399"/>
              <a:ext cx="1341675" cy="926985"/>
            </a:xfrm>
            <a:custGeom>
              <a:avLst/>
              <a:gdLst>
                <a:gd name="connsiteX0" fmla="*/ 1049126 w 1341675"/>
                <a:gd name="connsiteY0" fmla="*/ 8962 h 926985"/>
                <a:gd name="connsiteX1" fmla="*/ 1341675 w 1341675"/>
                <a:gd name="connsiteY1" fmla="*/ 301511 h 926985"/>
                <a:gd name="connsiteX2" fmla="*/ 1130649 w 1341675"/>
                <a:gd name="connsiteY2" fmla="*/ 512537 h 926985"/>
                <a:gd name="connsiteX3" fmla="*/ 1107397 w 1341675"/>
                <a:gd name="connsiteY3" fmla="*/ 499917 h 926985"/>
                <a:gd name="connsiteX4" fmla="*/ 926985 w 1341675"/>
                <a:gd name="connsiteY4" fmla="*/ 463493 h 926985"/>
                <a:gd name="connsiteX5" fmla="*/ 463493 w 1341675"/>
                <a:gd name="connsiteY5" fmla="*/ 926985 h 926985"/>
                <a:gd name="connsiteX6" fmla="*/ 0 w 1341675"/>
                <a:gd name="connsiteY6" fmla="*/ 926985 h 926985"/>
                <a:gd name="connsiteX7" fmla="*/ 926985 w 1341675"/>
                <a:gd name="connsiteY7" fmla="*/ 0 h 926985"/>
                <a:gd name="connsiteX8" fmla="*/ 1021763 w 1341675"/>
                <a:gd name="connsiteY8" fmla="*/ 4786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675" h="926985">
                  <a:moveTo>
                    <a:pt x="1049126" y="8962"/>
                  </a:moveTo>
                  <a:lnTo>
                    <a:pt x="1341675" y="301511"/>
                  </a:lnTo>
                  <a:lnTo>
                    <a:pt x="1130649" y="512537"/>
                  </a:lnTo>
                  <a:lnTo>
                    <a:pt x="1107397" y="499917"/>
                  </a:lnTo>
                  <a:cubicBezTo>
                    <a:pt x="1051945" y="476462"/>
                    <a:pt x="990979" y="463493"/>
                    <a:pt x="926985" y="463493"/>
                  </a:cubicBezTo>
                  <a:cubicBezTo>
                    <a:pt x="671005" y="463493"/>
                    <a:pt x="463493" y="671005"/>
                    <a:pt x="463493" y="926985"/>
                  </a:cubicBezTo>
                  <a:lnTo>
                    <a:pt x="0" y="926985"/>
                  </a:lnTo>
                  <a:cubicBezTo>
                    <a:pt x="0" y="415026"/>
                    <a:pt x="415025" y="0"/>
                    <a:pt x="926985" y="0"/>
                  </a:cubicBezTo>
                  <a:cubicBezTo>
                    <a:pt x="958982" y="0"/>
                    <a:pt x="990601" y="1621"/>
                    <a:pt x="1021763" y="4786"/>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a:solidFill>
                  <a:schemeClr val="tx1"/>
                </a:solidFill>
              </a:endParaRPr>
            </a:p>
          </p:txBody>
        </p:sp>
        <p:sp>
          <p:nvSpPr>
            <p:cNvPr id="45" name="Ovale 44">
              <a:extLst>
                <a:ext uri="{FF2B5EF4-FFF2-40B4-BE49-F238E27FC236}">
                  <a16:creationId xmlns:a16="http://schemas.microsoft.com/office/drawing/2014/main" id="{11781B9A-C230-4FFC-90A8-E0571B1DEDA7}"/>
                </a:ext>
              </a:extLst>
            </p:cNvPr>
            <p:cNvSpPr/>
            <p:nvPr/>
          </p:nvSpPr>
          <p:spPr>
            <a:xfrm rot="2700000">
              <a:off x="11798454" y="994196"/>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46" name="Forme libre : Forme 45">
              <a:extLst>
                <a:ext uri="{FF2B5EF4-FFF2-40B4-BE49-F238E27FC236}">
                  <a16:creationId xmlns:a16="http://schemas.microsoft.com/office/drawing/2014/main" id="{3295925C-3570-40F1-B3CE-07D947ED4643}"/>
                </a:ext>
              </a:extLst>
            </p:cNvPr>
            <p:cNvSpPr>
              <a:spLocks noChangeAspect="1"/>
            </p:cNvSpPr>
            <p:nvPr/>
          </p:nvSpPr>
          <p:spPr>
            <a:xfrm rot="18900000">
              <a:off x="11228590" y="129580"/>
              <a:ext cx="1337455" cy="1042921"/>
            </a:xfrm>
            <a:custGeom>
              <a:avLst/>
              <a:gdLst>
                <a:gd name="connsiteX0" fmla="*/ 1084058 w 1337455"/>
                <a:gd name="connsiteY0" fmla="*/ 16081 h 1042921"/>
                <a:gd name="connsiteX1" fmla="*/ 1337455 w 1337455"/>
                <a:gd name="connsiteY1" fmla="*/ 269477 h 1042921"/>
                <a:gd name="connsiteX2" fmla="*/ 1060775 w 1337455"/>
                <a:gd name="connsiteY2" fmla="*/ 546158 h 1042921"/>
                <a:gd name="connsiteX3" fmla="*/ 1020394 w 1337455"/>
                <a:gd name="connsiteY3" fmla="*/ 532055 h 1042921"/>
                <a:gd name="connsiteX4" fmla="*/ 926985 w 1337455"/>
                <a:gd name="connsiteY4" fmla="*/ 521461 h 1042921"/>
                <a:gd name="connsiteX5" fmla="*/ 463492 w 1337455"/>
                <a:gd name="connsiteY5" fmla="*/ 1042921 h 1042921"/>
                <a:gd name="connsiteX6" fmla="*/ 0 w 1337455"/>
                <a:gd name="connsiteY6" fmla="*/ 1042921 h 1042921"/>
                <a:gd name="connsiteX7" fmla="*/ 926984 w 1337455"/>
                <a:gd name="connsiteY7" fmla="*/ 0 h 1042921"/>
                <a:gd name="connsiteX8" fmla="*/ 1021763 w 1337455"/>
                <a:gd name="connsiteY8" fmla="*/ 5384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455" h="1042921">
                  <a:moveTo>
                    <a:pt x="1084058" y="16081"/>
                  </a:moveTo>
                  <a:lnTo>
                    <a:pt x="1337455" y="269477"/>
                  </a:lnTo>
                  <a:lnTo>
                    <a:pt x="1060775" y="546158"/>
                  </a:lnTo>
                  <a:lnTo>
                    <a:pt x="1020394" y="532055"/>
                  </a:lnTo>
                  <a:cubicBezTo>
                    <a:pt x="990222" y="525109"/>
                    <a:pt x="958982" y="521461"/>
                    <a:pt x="926985" y="521461"/>
                  </a:cubicBezTo>
                  <a:cubicBezTo>
                    <a:pt x="671005" y="521461"/>
                    <a:pt x="463493" y="754927"/>
                    <a:pt x="463492" y="1042921"/>
                  </a:cubicBezTo>
                  <a:lnTo>
                    <a:pt x="0" y="1042921"/>
                  </a:lnTo>
                  <a:cubicBezTo>
                    <a:pt x="0" y="466932"/>
                    <a:pt x="415025" y="0"/>
                    <a:pt x="926984" y="0"/>
                  </a:cubicBezTo>
                  <a:cubicBezTo>
                    <a:pt x="958982" y="0"/>
                    <a:pt x="990600" y="1824"/>
                    <a:pt x="1021763" y="5384"/>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a:solidFill>
                  <a:schemeClr val="tx1"/>
                </a:solidFill>
              </a:endParaRPr>
            </a:p>
          </p:txBody>
        </p:sp>
      </p:grpSp>
      <p:grpSp>
        <p:nvGrpSpPr>
          <p:cNvPr id="15" name="Groupe 14">
            <a:extLst>
              <a:ext uri="{FF2B5EF4-FFF2-40B4-BE49-F238E27FC236}">
                <a16:creationId xmlns:a16="http://schemas.microsoft.com/office/drawing/2014/main" id="{394664AE-6DC5-428F-9AC4-5A8F67571F72}"/>
              </a:ext>
              <a:ext uri="{C183D7F6-B498-43B3-948B-1728B52AA6E4}">
                <adec:decorative xmlns:adec="http://schemas.microsoft.com/office/drawing/2017/decorative" val="1"/>
              </a:ext>
            </a:extLst>
          </p:cNvPr>
          <p:cNvGrpSpPr/>
          <p:nvPr userDrawn="1"/>
        </p:nvGrpSpPr>
        <p:grpSpPr>
          <a:xfrm>
            <a:off x="594036" y="5610392"/>
            <a:ext cx="667802" cy="631474"/>
            <a:chOff x="10478914" y="1506691"/>
            <a:chExt cx="667802" cy="631474"/>
          </a:xfrm>
        </p:grpSpPr>
        <p:sp>
          <p:nvSpPr>
            <p:cNvPr id="16" name="Forme libre : Forme 15">
              <a:extLst>
                <a:ext uri="{FF2B5EF4-FFF2-40B4-BE49-F238E27FC236}">
                  <a16:creationId xmlns:a16="http://schemas.microsoft.com/office/drawing/2014/main" id="{8288F304-7DF7-42FB-BD6F-D575128A1DDE}"/>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21" name="Ovale 20">
              <a:extLst>
                <a:ext uri="{FF2B5EF4-FFF2-40B4-BE49-F238E27FC236}">
                  <a16:creationId xmlns:a16="http://schemas.microsoft.com/office/drawing/2014/main" id="{104835D9-7DE9-4DDD-A6C2-1C526822700A}"/>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sp>
        <p:nvSpPr>
          <p:cNvPr id="5" name="Espace réservé de la date 4">
            <a:extLst>
              <a:ext uri="{FF2B5EF4-FFF2-40B4-BE49-F238E27FC236}">
                <a16:creationId xmlns:a16="http://schemas.microsoft.com/office/drawing/2014/main" id="{E57D2D6F-49E8-4217-A908-2D9E43583589}"/>
              </a:ext>
            </a:extLst>
          </p:cNvPr>
          <p:cNvSpPr>
            <a:spLocks noGrp="1"/>
          </p:cNvSpPr>
          <p:nvPr>
            <p:ph type="dt" sz="half" idx="10"/>
          </p:nvPr>
        </p:nvSpPr>
        <p:spPr/>
        <p:txBody>
          <a:bodyPr rtlCol="0">
            <a:noAutofit/>
          </a:bodyPr>
          <a:lstStyle/>
          <a:p>
            <a:pPr rtl="0"/>
            <a:r>
              <a:rPr lang="fr-FR"/>
              <a:t>Mardi 2 février 20XX</a:t>
            </a:r>
          </a:p>
        </p:txBody>
      </p:sp>
      <p:sp>
        <p:nvSpPr>
          <p:cNvPr id="6" name="Espace réservé du pied de page 5">
            <a:extLst>
              <a:ext uri="{FF2B5EF4-FFF2-40B4-BE49-F238E27FC236}">
                <a16:creationId xmlns:a16="http://schemas.microsoft.com/office/drawing/2014/main" id="{591C4440-6B8D-4A24-A807-8B1302A3DFAF}"/>
              </a:ext>
            </a:extLst>
          </p:cNvPr>
          <p:cNvSpPr>
            <a:spLocks noGrp="1"/>
          </p:cNvSpPr>
          <p:nvPr>
            <p:ph type="ftr" sz="quarter" idx="11"/>
          </p:nvPr>
        </p:nvSpPr>
        <p:spPr/>
        <p:txBody>
          <a:bodyPr rtlCol="0">
            <a:noAutofit/>
          </a:bodyPr>
          <a:lstStyle/>
          <a:p>
            <a:pPr rtl="0"/>
            <a:r>
              <a:rPr lang="fr-FR"/>
              <a:t>Exemple de Texte de Pied de page</a:t>
            </a:r>
          </a:p>
        </p:txBody>
      </p:sp>
      <p:sp>
        <p:nvSpPr>
          <p:cNvPr id="7" name="Espace réservé du numéro de diapositive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
        <p:nvSpPr>
          <p:cNvPr id="17" name="Ovale 16">
            <a:extLst>
              <a:ext uri="{FF2B5EF4-FFF2-40B4-BE49-F238E27FC236}">
                <a16:creationId xmlns:a16="http://schemas.microsoft.com/office/drawing/2014/main" id="{83C43C1C-00B3-40E0-B073-B8C56206D07D}"/>
              </a:ext>
              <a:ext uri="{C183D7F6-B498-43B3-948B-1728B52AA6E4}">
                <adec:decorative xmlns:adec="http://schemas.microsoft.com/office/drawing/2017/decorative" val="1"/>
              </a:ext>
            </a:extLst>
          </p:cNvPr>
          <p:cNvSpPr>
            <a:spLocks noChangeAspect="1"/>
          </p:cNvSpPr>
          <p:nvPr userDrawn="1"/>
        </p:nvSpPr>
        <p:spPr>
          <a:xfrm>
            <a:off x="5303845" y="5427212"/>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Tree>
    <p:extLst>
      <p:ext uri="{BB962C8B-B14F-4D97-AF65-F5344CB8AC3E}">
        <p14:creationId xmlns:p14="http://schemas.microsoft.com/office/powerpoint/2010/main" val="727319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rtlCol="0" anchor="t" anchorCtr="0">
            <a:noAutofit/>
          </a:bodyPr>
          <a:lstStyle>
            <a:lvl1pPr algn="l">
              <a:lnSpc>
                <a:spcPct val="100000"/>
              </a:lnSpc>
              <a:defRPr sz="6400"/>
            </a:lvl1pPr>
          </a:lstStyle>
          <a:p>
            <a:pPr rtl="0"/>
            <a:r>
              <a:rPr lang="fr-FR"/>
              <a:t>Modifiez le style du titre</a:t>
            </a:r>
            <a:endParaRPr lang="fr-FR" dirty="0"/>
          </a:p>
        </p:txBody>
      </p:sp>
      <p:sp>
        <p:nvSpPr>
          <p:cNvPr id="3" name="Sous-titr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rtlCol="0">
            <a:no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a:t>Modifiez le style des sous-titres du masque</a:t>
            </a:r>
            <a:endParaRPr lang="fr-FR" dirty="0"/>
          </a:p>
        </p:txBody>
      </p:sp>
      <p:sp>
        <p:nvSpPr>
          <p:cNvPr id="4" name="Espace réservé de la date 3">
            <a:extLst>
              <a:ext uri="{FF2B5EF4-FFF2-40B4-BE49-F238E27FC236}">
                <a16:creationId xmlns:a16="http://schemas.microsoft.com/office/drawing/2014/main" id="{8B1BC074-1090-47AF-BDE8-3859BF574BA6}"/>
              </a:ext>
            </a:extLst>
          </p:cNvPr>
          <p:cNvSpPr>
            <a:spLocks noGrp="1"/>
          </p:cNvSpPr>
          <p:nvPr>
            <p:ph type="dt" sz="half" idx="10"/>
          </p:nvPr>
        </p:nvSpPr>
        <p:spPr/>
        <p:txBody>
          <a:bodyPr rtlCol="0">
            <a:noAutofit/>
          </a:bodyPr>
          <a:lstStyle/>
          <a:p>
            <a:pPr rtl="0"/>
            <a:r>
              <a:rPr lang="fr-FR"/>
              <a:t>Mardi 2 février 20XX</a:t>
            </a:r>
            <a:endParaRPr lang="fr-FR" dirty="0"/>
          </a:p>
        </p:txBody>
      </p:sp>
      <p:sp>
        <p:nvSpPr>
          <p:cNvPr id="5" name="Espace réservé du pied de page 4">
            <a:extLst>
              <a:ext uri="{FF2B5EF4-FFF2-40B4-BE49-F238E27FC236}">
                <a16:creationId xmlns:a16="http://schemas.microsoft.com/office/drawing/2014/main" id="{F1D6522F-D41A-4734-8BD1-BD6E5A37D04C}"/>
              </a:ext>
            </a:extLst>
          </p:cNvPr>
          <p:cNvSpPr>
            <a:spLocks noGrp="1"/>
          </p:cNvSpPr>
          <p:nvPr>
            <p:ph type="ftr" sz="quarter" idx="11"/>
          </p:nvPr>
        </p:nvSpPr>
        <p:spPr/>
        <p:txBody>
          <a:bodyPr rtlCol="0">
            <a:noAutofit/>
          </a:bodyPr>
          <a:lstStyle/>
          <a:p>
            <a:pPr rtl="0"/>
            <a:r>
              <a:rPr lang="fr-FR"/>
              <a:t>Exemple de Texte de Pied de page</a:t>
            </a:r>
          </a:p>
        </p:txBody>
      </p:sp>
      <p:sp>
        <p:nvSpPr>
          <p:cNvPr id="6" name="Espace réservé du numéro de diapositive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
        <p:nvSpPr>
          <p:cNvPr id="19" name="Forme libre : Form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20" name="Ovale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25" name="Ovale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nvGrpSpPr>
          <p:cNvPr id="34" name="Groupe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orme libre : Form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dirty="0"/>
            </a:p>
          </p:txBody>
        </p:sp>
        <p:sp>
          <p:nvSpPr>
            <p:cNvPr id="36" name="Forme libre : Form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dirty="0">
                <a:solidFill>
                  <a:schemeClr val="tx1"/>
                </a:solidFill>
              </a:endParaRPr>
            </a:p>
          </p:txBody>
        </p:sp>
        <p:sp>
          <p:nvSpPr>
            <p:cNvPr id="37" name="Ovale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38" name="Ovale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spTree>
    <p:extLst>
      <p:ext uri="{BB962C8B-B14F-4D97-AF65-F5344CB8AC3E}">
        <p14:creationId xmlns:p14="http://schemas.microsoft.com/office/powerpoint/2010/main" val="3412362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2" name="Ovale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nvGrpSpPr>
          <p:cNvPr id="13" name="Groupe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orme libre : Form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21" name="Ovale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sp>
        <p:nvSpPr>
          <p:cNvPr id="2" name="Titr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rtlCol="0">
            <a:noAutofit/>
          </a:bodyPr>
          <a:lstStyle>
            <a:lvl1pPr>
              <a:lnSpc>
                <a:spcPct val="100000"/>
              </a:lnSpc>
              <a:defRPr/>
            </a:lvl1pPr>
          </a:lstStyle>
          <a:p>
            <a:pPr rtl="0"/>
            <a:r>
              <a:rPr lang="fr-FR"/>
              <a:t>Modifiez le style du titre</a:t>
            </a:r>
            <a:endParaRPr lang="fr-FR" dirty="0"/>
          </a:p>
        </p:txBody>
      </p:sp>
      <p:sp>
        <p:nvSpPr>
          <p:cNvPr id="3" name="Espace réservé du contenu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rtlCol="0">
            <a:noAutofit/>
          </a:body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4" name="Espace réservé du contenu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rtlCol="0">
            <a:noAutofit/>
          </a:body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5" name="Espace réservé de la date 4">
            <a:extLst>
              <a:ext uri="{FF2B5EF4-FFF2-40B4-BE49-F238E27FC236}">
                <a16:creationId xmlns:a16="http://schemas.microsoft.com/office/drawing/2014/main" id="{BB99A8AF-0998-4613-B1D8-C14ECBFFDF67}"/>
              </a:ext>
            </a:extLst>
          </p:cNvPr>
          <p:cNvSpPr>
            <a:spLocks noGrp="1"/>
          </p:cNvSpPr>
          <p:nvPr>
            <p:ph type="dt" sz="half" idx="10"/>
          </p:nvPr>
        </p:nvSpPr>
        <p:spPr/>
        <p:txBody>
          <a:bodyPr rtlCol="0">
            <a:noAutofit/>
          </a:bodyPr>
          <a:lstStyle/>
          <a:p>
            <a:pPr rtl="0"/>
            <a:r>
              <a:rPr lang="fr-FR"/>
              <a:t>Mardi 2 février 20XX</a:t>
            </a:r>
          </a:p>
        </p:txBody>
      </p:sp>
      <p:sp>
        <p:nvSpPr>
          <p:cNvPr id="6" name="Espace réservé du pied de page 5">
            <a:extLst>
              <a:ext uri="{FF2B5EF4-FFF2-40B4-BE49-F238E27FC236}">
                <a16:creationId xmlns:a16="http://schemas.microsoft.com/office/drawing/2014/main" id="{66E44EAA-B8A9-4428-A9DF-1174DA940990}"/>
              </a:ext>
            </a:extLst>
          </p:cNvPr>
          <p:cNvSpPr>
            <a:spLocks noGrp="1"/>
          </p:cNvSpPr>
          <p:nvPr>
            <p:ph type="ftr" sz="quarter" idx="11"/>
          </p:nvPr>
        </p:nvSpPr>
        <p:spPr/>
        <p:txBody>
          <a:bodyPr rtlCol="0">
            <a:noAutofit/>
          </a:bodyPr>
          <a:lstStyle/>
          <a:p>
            <a:pPr rtl="0"/>
            <a:r>
              <a:rPr lang="fr-FR"/>
              <a:t>Exemple de Texte de Pied de page</a:t>
            </a:r>
          </a:p>
        </p:txBody>
      </p:sp>
      <p:sp>
        <p:nvSpPr>
          <p:cNvPr id="7" name="Espace réservé du numéro de diapositive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Tree>
    <p:extLst>
      <p:ext uri="{BB962C8B-B14F-4D97-AF65-F5344CB8AC3E}">
        <p14:creationId xmlns:p14="http://schemas.microsoft.com/office/powerpoint/2010/main" val="3617165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fr-FR"/>
              <a:t>Mardi 2 février 20XX</a:t>
            </a:r>
          </a:p>
        </p:txBody>
      </p:sp>
      <p:sp>
        <p:nvSpPr>
          <p:cNvPr id="3" name="Espace réservé du pied de page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fr-FR"/>
              <a:t>Exemple de Texte de Pied de page</a:t>
            </a:r>
          </a:p>
        </p:txBody>
      </p:sp>
      <p:sp>
        <p:nvSpPr>
          <p:cNvPr id="4" name="Espace réservé du numéro de diapositive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Tree>
    <p:extLst>
      <p:ext uri="{BB962C8B-B14F-4D97-AF65-F5344CB8AC3E}">
        <p14:creationId xmlns:p14="http://schemas.microsoft.com/office/powerpoint/2010/main" val="3858332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grpSp>
        <p:nvGrpSpPr>
          <p:cNvPr id="8" name="Groupe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orme libre : Form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2" name="Ovale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sp>
        <p:nvSpPr>
          <p:cNvPr id="2" name="Titr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rtlCol="0" anchor="t">
            <a:noAutofit/>
          </a:bodyPr>
          <a:lstStyle>
            <a:lvl1pPr>
              <a:lnSpc>
                <a:spcPct val="100000"/>
              </a:lnSpc>
              <a:defRPr sz="3200"/>
            </a:lvl1pPr>
          </a:lstStyle>
          <a:p>
            <a:pPr rtl="0"/>
            <a:r>
              <a:rPr lang="fr-FR"/>
              <a:t>Modifiez le style du titre</a:t>
            </a:r>
            <a:endParaRPr lang="fr-FR" dirty="0"/>
          </a:p>
        </p:txBody>
      </p:sp>
      <p:sp>
        <p:nvSpPr>
          <p:cNvPr id="3" name="Espace réservé du contenu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rtlCol="0">
            <a:no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4" name="Espace réservé du texte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rtlCol="0">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a:t>Cliquez pour modifier les styles du texte du masque</a:t>
            </a:r>
          </a:p>
        </p:txBody>
      </p:sp>
      <p:sp>
        <p:nvSpPr>
          <p:cNvPr id="5" name="Espace réservé de la date 4">
            <a:extLst>
              <a:ext uri="{FF2B5EF4-FFF2-40B4-BE49-F238E27FC236}">
                <a16:creationId xmlns:a16="http://schemas.microsoft.com/office/drawing/2014/main" id="{EBD47AB1-6EB5-4E2C-B4A7-42DC643E9FF9}"/>
              </a:ext>
            </a:extLst>
          </p:cNvPr>
          <p:cNvSpPr>
            <a:spLocks noGrp="1"/>
          </p:cNvSpPr>
          <p:nvPr>
            <p:ph type="dt" sz="half" idx="10"/>
          </p:nvPr>
        </p:nvSpPr>
        <p:spPr/>
        <p:txBody>
          <a:bodyPr rtlCol="0">
            <a:noAutofit/>
          </a:bodyPr>
          <a:lstStyle/>
          <a:p>
            <a:pPr rtl="0"/>
            <a:r>
              <a:rPr lang="fr-FR"/>
              <a:t>Mardi 2 février 20XX</a:t>
            </a:r>
          </a:p>
        </p:txBody>
      </p:sp>
      <p:sp>
        <p:nvSpPr>
          <p:cNvPr id="6" name="Espace réservé du pied de page 5">
            <a:extLst>
              <a:ext uri="{FF2B5EF4-FFF2-40B4-BE49-F238E27FC236}">
                <a16:creationId xmlns:a16="http://schemas.microsoft.com/office/drawing/2014/main" id="{5BA9D15F-B6ED-46E1-9840-0B625880EE4B}"/>
              </a:ext>
            </a:extLst>
          </p:cNvPr>
          <p:cNvSpPr>
            <a:spLocks noGrp="1"/>
          </p:cNvSpPr>
          <p:nvPr>
            <p:ph type="ftr" sz="quarter" idx="11"/>
          </p:nvPr>
        </p:nvSpPr>
        <p:spPr/>
        <p:txBody>
          <a:bodyPr rtlCol="0">
            <a:noAutofit/>
          </a:bodyPr>
          <a:lstStyle/>
          <a:p>
            <a:pPr rtl="0"/>
            <a:r>
              <a:rPr lang="fr-FR"/>
              <a:t>Exemple de Texte de Pied de page</a:t>
            </a:r>
          </a:p>
        </p:txBody>
      </p:sp>
      <p:sp>
        <p:nvSpPr>
          <p:cNvPr id="7" name="Espace réservé du numéro de diapositive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Tree>
    <p:extLst>
      <p:ext uri="{BB962C8B-B14F-4D97-AF65-F5344CB8AC3E}">
        <p14:creationId xmlns:p14="http://schemas.microsoft.com/office/powerpoint/2010/main" val="983562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C0923D16-1EC5-4C17-ABA8-B13A1256B36F}"/>
              </a:ext>
            </a:extLst>
          </p:cNvPr>
          <p:cNvSpPr>
            <a:spLocks noGrp="1"/>
          </p:cNvSpPr>
          <p:nvPr>
            <p:ph type="title" hasCustomPrompt="1"/>
          </p:nvPr>
        </p:nvSpPr>
        <p:spPr>
          <a:xfrm>
            <a:off x="550864" y="549275"/>
            <a:ext cx="3565524" cy="1997855"/>
          </a:xfrm>
        </p:spPr>
        <p:txBody>
          <a:bodyPr wrap="square" rtlCol="0" anchor="b" anchorCtr="0">
            <a:noAutofit/>
          </a:bodyPr>
          <a:lstStyle>
            <a:lvl1pPr>
              <a:defRPr/>
            </a:lvl1pPr>
          </a:lstStyle>
          <a:p>
            <a:pPr rtl="0"/>
            <a:r>
              <a:rPr lang="fr-FR"/>
              <a:t>Cliquez pour ajouter un titre</a:t>
            </a:r>
          </a:p>
        </p:txBody>
      </p:sp>
      <p:sp>
        <p:nvSpPr>
          <p:cNvPr id="7" name="Espace réservé du contenu 2">
            <a:extLst>
              <a:ext uri="{FF2B5EF4-FFF2-40B4-BE49-F238E27FC236}">
                <a16:creationId xmlns:a16="http://schemas.microsoft.com/office/drawing/2014/main" id="{50294D8B-CF64-4C26-8C78-57A375E7D33B}"/>
              </a:ext>
            </a:extLst>
          </p:cNvPr>
          <p:cNvSpPr>
            <a:spLocks noGrp="1"/>
          </p:cNvSpPr>
          <p:nvPr>
            <p:ph idx="1" hasCustomPrompt="1"/>
          </p:nvPr>
        </p:nvSpPr>
        <p:spPr>
          <a:xfrm>
            <a:off x="550863" y="2677306"/>
            <a:ext cx="3565525" cy="3415519"/>
          </a:xfrm>
        </p:spPr>
        <p:txBody>
          <a:bodyPr rtlCol="0" anchor="t" anchorCtr="0">
            <a:noAutofit/>
          </a:bodyPr>
          <a:lstStyle>
            <a:lvl1pPr>
              <a:buNone/>
              <a:defRPr/>
            </a:lvl1pPr>
          </a:lstStyle>
          <a:p>
            <a:pPr rtl="0">
              <a:lnSpc>
                <a:spcPct val="120000"/>
              </a:lnSpc>
            </a:pPr>
            <a:r>
              <a:rPr lang="fr-FR" sz="1600"/>
              <a:t>Cliquer pour ajouter du texte</a:t>
            </a:r>
          </a:p>
        </p:txBody>
      </p:sp>
      <p:sp>
        <p:nvSpPr>
          <p:cNvPr id="17" name="Espace réservé d’image 16">
            <a:extLst>
              <a:ext uri="{FF2B5EF4-FFF2-40B4-BE49-F238E27FC236}">
                <a16:creationId xmlns:a16="http://schemas.microsoft.com/office/drawing/2014/main" id="{67BCF456-426F-435B-8DF0-A32A44F5A889}"/>
              </a:ext>
            </a:extLst>
          </p:cNvPr>
          <p:cNvSpPr>
            <a:spLocks noGrp="1"/>
          </p:cNvSpPr>
          <p:nvPr>
            <p:ph type="pic" sz="quarter" idx="13"/>
          </p:nvPr>
        </p:nvSpPr>
        <p:spPr>
          <a:xfrm>
            <a:off x="5208928" y="1596771"/>
            <a:ext cx="3448558" cy="3448558"/>
          </a:xfrm>
          <a:custGeom>
            <a:avLst/>
            <a:gdLst>
              <a:gd name="connsiteX0" fmla="*/ 1724279 w 3448558"/>
              <a:gd name="connsiteY0" fmla="*/ 0 h 3448558"/>
              <a:gd name="connsiteX1" fmla="*/ 3448558 w 3448558"/>
              <a:gd name="connsiteY1" fmla="*/ 1724279 h 3448558"/>
              <a:gd name="connsiteX2" fmla="*/ 1724279 w 3448558"/>
              <a:gd name="connsiteY2" fmla="*/ 3448558 h 3448558"/>
              <a:gd name="connsiteX3" fmla="*/ 0 w 3448558"/>
              <a:gd name="connsiteY3" fmla="*/ 1724279 h 3448558"/>
              <a:gd name="connsiteX4" fmla="*/ 1724279 w 3448558"/>
              <a:gd name="connsiteY4" fmla="*/ 0 h 344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558" h="3448558">
                <a:moveTo>
                  <a:pt x="1724279" y="0"/>
                </a:moveTo>
                <a:cubicBezTo>
                  <a:pt x="2676572" y="0"/>
                  <a:pt x="3448558" y="771986"/>
                  <a:pt x="3448558" y="1724279"/>
                </a:cubicBezTo>
                <a:cubicBezTo>
                  <a:pt x="3448558" y="2676572"/>
                  <a:pt x="2676572" y="3448558"/>
                  <a:pt x="1724279" y="3448558"/>
                </a:cubicBezTo>
                <a:cubicBezTo>
                  <a:pt x="771986" y="3448558"/>
                  <a:pt x="0" y="2676572"/>
                  <a:pt x="0" y="1724279"/>
                </a:cubicBezTo>
                <a:cubicBezTo>
                  <a:pt x="0" y="771986"/>
                  <a:pt x="771986" y="0"/>
                  <a:pt x="1724279" y="0"/>
                </a:cubicBezTo>
                <a:close/>
              </a:path>
            </a:pathLst>
          </a:custGeom>
          <a:solidFill>
            <a:schemeClr val="accent5"/>
          </a:solidFill>
        </p:spPr>
        <p:txBody>
          <a:bodyPr wrap="square" rtlCol="0">
            <a:noAutofit/>
          </a:bodyPr>
          <a:lstStyle/>
          <a:p>
            <a:pPr rtl="0"/>
            <a:r>
              <a:rPr lang="fr-FR"/>
              <a:t>Cliquez sur l'icône pour ajouter une image</a:t>
            </a:r>
          </a:p>
        </p:txBody>
      </p:sp>
      <p:sp>
        <p:nvSpPr>
          <p:cNvPr id="22" name="Espace réservé d’image 21">
            <a:extLst>
              <a:ext uri="{FF2B5EF4-FFF2-40B4-BE49-F238E27FC236}">
                <a16:creationId xmlns:a16="http://schemas.microsoft.com/office/drawing/2014/main" id="{4813A609-7079-46D5-9C1D-52004ABDAC9D}"/>
              </a:ext>
            </a:extLst>
          </p:cNvPr>
          <p:cNvSpPr>
            <a:spLocks noGrp="1"/>
          </p:cNvSpPr>
          <p:nvPr>
            <p:ph type="pic" sz="quarter" idx="14"/>
          </p:nvPr>
        </p:nvSpPr>
        <p:spPr>
          <a:xfrm>
            <a:off x="8918575" y="596392"/>
            <a:ext cx="2263776" cy="2263776"/>
          </a:xfrm>
          <a:custGeom>
            <a:avLst/>
            <a:gdLst>
              <a:gd name="connsiteX0" fmla="*/ 1131888 w 2263776"/>
              <a:gd name="connsiteY0" fmla="*/ 0 h 2263776"/>
              <a:gd name="connsiteX1" fmla="*/ 2263776 w 2263776"/>
              <a:gd name="connsiteY1" fmla="*/ 1131888 h 2263776"/>
              <a:gd name="connsiteX2" fmla="*/ 1131888 w 2263776"/>
              <a:gd name="connsiteY2" fmla="*/ 2263776 h 2263776"/>
              <a:gd name="connsiteX3" fmla="*/ 0 w 2263776"/>
              <a:gd name="connsiteY3" fmla="*/ 1131888 h 2263776"/>
              <a:gd name="connsiteX4" fmla="*/ 1131888 w 2263776"/>
              <a:gd name="connsiteY4" fmla="*/ 0 h 226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776" h="2263776">
                <a:moveTo>
                  <a:pt x="1131888" y="0"/>
                </a:moveTo>
                <a:cubicBezTo>
                  <a:pt x="1757012" y="0"/>
                  <a:pt x="2263776" y="506764"/>
                  <a:pt x="2263776" y="1131888"/>
                </a:cubicBezTo>
                <a:cubicBezTo>
                  <a:pt x="2263776" y="1757012"/>
                  <a:pt x="1757012" y="2263776"/>
                  <a:pt x="1131888" y="2263776"/>
                </a:cubicBezTo>
                <a:cubicBezTo>
                  <a:pt x="506764" y="2263776"/>
                  <a:pt x="0" y="1757012"/>
                  <a:pt x="0" y="1131888"/>
                </a:cubicBezTo>
                <a:cubicBezTo>
                  <a:pt x="0" y="506764"/>
                  <a:pt x="506764" y="0"/>
                  <a:pt x="1131888" y="0"/>
                </a:cubicBezTo>
                <a:close/>
              </a:path>
            </a:pathLst>
          </a:custGeom>
          <a:solidFill>
            <a:schemeClr val="accent5"/>
          </a:solidFill>
        </p:spPr>
        <p:txBody>
          <a:bodyPr wrap="square" rtlCol="0">
            <a:noAutofit/>
          </a:bodyPr>
          <a:lstStyle/>
          <a:p>
            <a:pPr rtl="0"/>
            <a:r>
              <a:rPr lang="fr-FR"/>
              <a:t>Cliquez sur l'icône pour ajouter une image</a:t>
            </a:r>
          </a:p>
        </p:txBody>
      </p:sp>
      <p:sp>
        <p:nvSpPr>
          <p:cNvPr id="25" name="Espace réservé d’image 24">
            <a:extLst>
              <a:ext uri="{FF2B5EF4-FFF2-40B4-BE49-F238E27FC236}">
                <a16:creationId xmlns:a16="http://schemas.microsoft.com/office/drawing/2014/main" id="{A14F21DF-D5E0-4C6C-BA2C-D69D65DBB18E}"/>
              </a:ext>
            </a:extLst>
          </p:cNvPr>
          <p:cNvSpPr>
            <a:spLocks noGrp="1"/>
          </p:cNvSpPr>
          <p:nvPr>
            <p:ph type="pic" sz="quarter" idx="15"/>
          </p:nvPr>
        </p:nvSpPr>
        <p:spPr>
          <a:xfrm>
            <a:off x="9091612" y="3324733"/>
            <a:ext cx="2936876" cy="2936876"/>
          </a:xfrm>
          <a:custGeom>
            <a:avLst/>
            <a:gdLst>
              <a:gd name="connsiteX0" fmla="*/ 1468438 w 2936876"/>
              <a:gd name="connsiteY0" fmla="*/ 0 h 2936876"/>
              <a:gd name="connsiteX1" fmla="*/ 2936876 w 2936876"/>
              <a:gd name="connsiteY1" fmla="*/ 1468438 h 2936876"/>
              <a:gd name="connsiteX2" fmla="*/ 1468438 w 2936876"/>
              <a:gd name="connsiteY2" fmla="*/ 2936876 h 2936876"/>
              <a:gd name="connsiteX3" fmla="*/ 0 w 2936876"/>
              <a:gd name="connsiteY3" fmla="*/ 1468438 h 2936876"/>
              <a:gd name="connsiteX4" fmla="*/ 1468438 w 2936876"/>
              <a:gd name="connsiteY4" fmla="*/ 0 h 2936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876" h="2936876">
                <a:moveTo>
                  <a:pt x="1468438" y="0"/>
                </a:moveTo>
                <a:cubicBezTo>
                  <a:pt x="2279434" y="0"/>
                  <a:pt x="2936876" y="657442"/>
                  <a:pt x="2936876" y="1468438"/>
                </a:cubicBezTo>
                <a:cubicBezTo>
                  <a:pt x="2936876" y="2279434"/>
                  <a:pt x="2279434" y="2936876"/>
                  <a:pt x="1468438" y="2936876"/>
                </a:cubicBezTo>
                <a:cubicBezTo>
                  <a:pt x="657442" y="2936876"/>
                  <a:pt x="0" y="2279434"/>
                  <a:pt x="0" y="1468438"/>
                </a:cubicBezTo>
                <a:cubicBezTo>
                  <a:pt x="0" y="657442"/>
                  <a:pt x="657442" y="0"/>
                  <a:pt x="1468438" y="0"/>
                </a:cubicBezTo>
                <a:close/>
              </a:path>
            </a:pathLst>
          </a:custGeom>
          <a:solidFill>
            <a:schemeClr val="accent5"/>
          </a:solidFill>
        </p:spPr>
        <p:txBody>
          <a:bodyPr wrap="square" rtlCol="0">
            <a:noAutofit/>
          </a:bodyPr>
          <a:lstStyle/>
          <a:p>
            <a:pPr rtl="0"/>
            <a:r>
              <a:rPr lang="fr-FR"/>
              <a:t>Cliquez sur l'icône pour ajouter une image</a:t>
            </a:r>
          </a:p>
        </p:txBody>
      </p:sp>
      <p:sp>
        <p:nvSpPr>
          <p:cNvPr id="2" name="Espace réservé de la date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fr-FR"/>
              <a:t>Mardi 2 février 20XX</a:t>
            </a:r>
          </a:p>
        </p:txBody>
      </p:sp>
      <p:sp>
        <p:nvSpPr>
          <p:cNvPr id="3" name="Espace réservé du pied de page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fr-FR"/>
              <a:t>Exemple de Texte de Pied de page</a:t>
            </a:r>
          </a:p>
        </p:txBody>
      </p:sp>
      <p:sp>
        <p:nvSpPr>
          <p:cNvPr id="4" name="Espace réservé du numéro de diapositive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
        <p:nvSpPr>
          <p:cNvPr id="6" name="Ovale 5">
            <a:extLst>
              <a:ext uri="{FF2B5EF4-FFF2-40B4-BE49-F238E27FC236}">
                <a16:creationId xmlns:a16="http://schemas.microsoft.com/office/drawing/2014/main" id="{92FF63B4-C261-4597-9EE0-811D250B9D21}"/>
              </a:ext>
              <a:ext uri="{C183D7F6-B498-43B3-948B-1728B52AA6E4}">
                <adec:decorative xmlns:adec="http://schemas.microsoft.com/office/drawing/2017/decorative" val="1"/>
              </a:ext>
            </a:extLst>
          </p:cNvPr>
          <p:cNvSpPr>
            <a:spLocks noChangeAspect="1"/>
          </p:cNvSpPr>
          <p:nvPr userDrawn="1"/>
        </p:nvSpPr>
        <p:spPr>
          <a:xfrm>
            <a:off x="6548755" y="850167"/>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nvGrpSpPr>
          <p:cNvPr id="10" name="Groupe 9">
            <a:extLst>
              <a:ext uri="{FF2B5EF4-FFF2-40B4-BE49-F238E27FC236}">
                <a16:creationId xmlns:a16="http://schemas.microsoft.com/office/drawing/2014/main" id="{F92CF088-7F97-4A11-8A81-0EF641F6986F}"/>
              </a:ext>
              <a:ext uri="{C183D7F6-B498-43B3-948B-1728B52AA6E4}">
                <adec:decorative xmlns:adec="http://schemas.microsoft.com/office/drawing/2017/decorative" val="1"/>
              </a:ext>
            </a:extLst>
          </p:cNvPr>
          <p:cNvGrpSpPr/>
          <p:nvPr userDrawn="1"/>
        </p:nvGrpSpPr>
        <p:grpSpPr>
          <a:xfrm>
            <a:off x="5602297" y="5691007"/>
            <a:ext cx="667802" cy="631474"/>
            <a:chOff x="3409557" y="4940429"/>
            <a:chExt cx="667802" cy="631474"/>
          </a:xfrm>
        </p:grpSpPr>
        <p:sp>
          <p:nvSpPr>
            <p:cNvPr id="11" name="Forme libre : Forme 10">
              <a:extLst>
                <a:ext uri="{FF2B5EF4-FFF2-40B4-BE49-F238E27FC236}">
                  <a16:creationId xmlns:a16="http://schemas.microsoft.com/office/drawing/2014/main" id="{165B23B7-CE74-4974-ABD8-BFA31D583416}"/>
                </a:ext>
              </a:extLst>
            </p:cNvPr>
            <p:cNvSpPr>
              <a:spLocks noChangeAspect="1"/>
            </p:cNvSpPr>
            <p:nvPr/>
          </p:nvSpPr>
          <p:spPr>
            <a:xfrm rot="8100000">
              <a:off x="3537358" y="4940429"/>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2" name="Ovale 11">
              <a:extLst>
                <a:ext uri="{FF2B5EF4-FFF2-40B4-BE49-F238E27FC236}">
                  <a16:creationId xmlns:a16="http://schemas.microsoft.com/office/drawing/2014/main" id="{FF99BB1F-6C9D-4972-9EF4-98ACD7BE71E5}"/>
                </a:ext>
              </a:extLst>
            </p:cNvPr>
            <p:cNvSpPr/>
            <p:nvPr/>
          </p:nvSpPr>
          <p:spPr>
            <a:xfrm rot="13500000">
              <a:off x="3544558" y="4858365"/>
              <a:ext cx="270000" cy="540001"/>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dirty="0"/>
            </a:p>
          </p:txBody>
        </p:sp>
      </p:grpSp>
    </p:spTree>
    <p:extLst>
      <p:ext uri="{BB962C8B-B14F-4D97-AF65-F5344CB8AC3E}">
        <p14:creationId xmlns:p14="http://schemas.microsoft.com/office/powerpoint/2010/main" val="4284120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Introduction">
    <p:spTree>
      <p:nvGrpSpPr>
        <p:cNvPr id="1" name=""/>
        <p:cNvGrpSpPr/>
        <p:nvPr/>
      </p:nvGrpSpPr>
      <p:grpSpPr>
        <a:xfrm>
          <a:off x="0" y="0"/>
          <a:ext cx="0" cy="0"/>
          <a:chOff x="0" y="0"/>
          <a:chExt cx="0" cy="0"/>
        </a:xfrm>
      </p:grpSpPr>
      <p:sp>
        <p:nvSpPr>
          <p:cNvPr id="9" name="Titre 1">
            <a:extLst>
              <a:ext uri="{FF2B5EF4-FFF2-40B4-BE49-F238E27FC236}">
                <a16:creationId xmlns:a16="http://schemas.microsoft.com/office/drawing/2014/main" id="{A458B3A1-C77D-4AFC-B2C8-79520B53C452}"/>
              </a:ext>
            </a:extLst>
          </p:cNvPr>
          <p:cNvSpPr>
            <a:spLocks noGrp="1"/>
          </p:cNvSpPr>
          <p:nvPr>
            <p:ph type="title"/>
          </p:nvPr>
        </p:nvSpPr>
        <p:spPr>
          <a:xfrm>
            <a:off x="550863" y="4507200"/>
            <a:ext cx="4500562" cy="1562959"/>
          </a:xfrm>
        </p:spPr>
        <p:txBody>
          <a:bodyPr wrap="square" rtlCol="0" anchor="t" anchorCtr="0">
            <a:noAutofit/>
          </a:bodyPr>
          <a:lstStyle/>
          <a:p>
            <a:pPr rtl="0"/>
            <a:r>
              <a:rPr lang="fr-FR"/>
              <a:t>Modifiez le style du titre</a:t>
            </a:r>
            <a:endParaRPr lang="fr-FR" dirty="0"/>
          </a:p>
        </p:txBody>
      </p:sp>
      <p:sp>
        <p:nvSpPr>
          <p:cNvPr id="12" name="Espace réservé d’image 11">
            <a:extLst>
              <a:ext uri="{FF2B5EF4-FFF2-40B4-BE49-F238E27FC236}">
                <a16:creationId xmlns:a16="http://schemas.microsoft.com/office/drawing/2014/main" id="{F551DA26-B267-4F28-B4D0-65B3EF6E1112}"/>
              </a:ext>
            </a:extLst>
          </p:cNvPr>
          <p:cNvSpPr>
            <a:spLocks noGrp="1"/>
          </p:cNvSpPr>
          <p:nvPr>
            <p:ph type="pic" sz="quarter" idx="13"/>
          </p:nvPr>
        </p:nvSpPr>
        <p:spPr>
          <a:xfrm>
            <a:off x="0" y="0"/>
            <a:ext cx="3054096" cy="3776472"/>
          </a:xfrm>
          <a:solidFill>
            <a:schemeClr val="accent5"/>
          </a:solidFill>
        </p:spPr>
        <p:txBody>
          <a:bodyPr rtlCol="0">
            <a:noAutofit/>
          </a:bodyPr>
          <a:lstStyle/>
          <a:p>
            <a:pPr rtl="0"/>
            <a:r>
              <a:rPr lang="fr-FR"/>
              <a:t>Cliquez sur l'icône pour ajouter une image</a:t>
            </a:r>
          </a:p>
        </p:txBody>
      </p:sp>
      <p:sp>
        <p:nvSpPr>
          <p:cNvPr id="18" name="Espace réservé d’image 11">
            <a:extLst>
              <a:ext uri="{FF2B5EF4-FFF2-40B4-BE49-F238E27FC236}">
                <a16:creationId xmlns:a16="http://schemas.microsoft.com/office/drawing/2014/main" id="{95544A62-DA23-4840-99DE-09AFC8F4DC48}"/>
              </a:ext>
            </a:extLst>
          </p:cNvPr>
          <p:cNvSpPr>
            <a:spLocks noGrp="1"/>
          </p:cNvSpPr>
          <p:nvPr>
            <p:ph type="pic" sz="quarter" idx="14"/>
          </p:nvPr>
        </p:nvSpPr>
        <p:spPr>
          <a:xfrm>
            <a:off x="3054096" y="0"/>
            <a:ext cx="3054096" cy="3776472"/>
          </a:xfrm>
          <a:solidFill>
            <a:schemeClr val="accent5"/>
          </a:solidFill>
        </p:spPr>
        <p:txBody>
          <a:bodyPr rtlCol="0">
            <a:noAutofit/>
          </a:bodyPr>
          <a:lstStyle/>
          <a:p>
            <a:pPr rtl="0"/>
            <a:r>
              <a:rPr lang="fr-FR"/>
              <a:t>Cliquez sur l'icône pour ajouter une image</a:t>
            </a:r>
          </a:p>
        </p:txBody>
      </p:sp>
      <p:sp>
        <p:nvSpPr>
          <p:cNvPr id="19" name="Espace réservé d’image 11">
            <a:extLst>
              <a:ext uri="{FF2B5EF4-FFF2-40B4-BE49-F238E27FC236}">
                <a16:creationId xmlns:a16="http://schemas.microsoft.com/office/drawing/2014/main" id="{0C91AF30-C5BB-4601-BDEB-E60C93A16933}"/>
              </a:ext>
            </a:extLst>
          </p:cNvPr>
          <p:cNvSpPr>
            <a:spLocks noGrp="1"/>
          </p:cNvSpPr>
          <p:nvPr>
            <p:ph type="pic" sz="quarter" idx="15"/>
          </p:nvPr>
        </p:nvSpPr>
        <p:spPr>
          <a:xfrm>
            <a:off x="6083808" y="0"/>
            <a:ext cx="3054096" cy="3776472"/>
          </a:xfrm>
          <a:solidFill>
            <a:schemeClr val="accent5"/>
          </a:solidFill>
        </p:spPr>
        <p:txBody>
          <a:bodyPr rtlCol="0">
            <a:noAutofit/>
          </a:bodyPr>
          <a:lstStyle/>
          <a:p>
            <a:pPr rtl="0"/>
            <a:r>
              <a:rPr lang="fr-FR"/>
              <a:t>Cliquez sur l'icône pour ajouter une image</a:t>
            </a:r>
          </a:p>
        </p:txBody>
      </p:sp>
      <p:sp>
        <p:nvSpPr>
          <p:cNvPr id="20" name="Espace réservé d’image 11">
            <a:extLst>
              <a:ext uri="{FF2B5EF4-FFF2-40B4-BE49-F238E27FC236}">
                <a16:creationId xmlns:a16="http://schemas.microsoft.com/office/drawing/2014/main" id="{5B625AA5-EA5B-4115-A461-DA2C7087D83E}"/>
              </a:ext>
            </a:extLst>
          </p:cNvPr>
          <p:cNvSpPr>
            <a:spLocks noGrp="1"/>
          </p:cNvSpPr>
          <p:nvPr>
            <p:ph type="pic" sz="quarter" idx="16"/>
          </p:nvPr>
        </p:nvSpPr>
        <p:spPr>
          <a:xfrm>
            <a:off x="9137904" y="0"/>
            <a:ext cx="3054096" cy="3776472"/>
          </a:xfrm>
          <a:solidFill>
            <a:schemeClr val="accent5"/>
          </a:solidFill>
        </p:spPr>
        <p:txBody>
          <a:bodyPr rtlCol="0">
            <a:noAutofit/>
          </a:bodyPr>
          <a:lstStyle/>
          <a:p>
            <a:pPr rtl="0"/>
            <a:r>
              <a:rPr lang="fr-FR"/>
              <a:t>Cliquez sur l'icône pour ajouter une image</a:t>
            </a:r>
          </a:p>
        </p:txBody>
      </p:sp>
      <p:sp>
        <p:nvSpPr>
          <p:cNvPr id="2" name="Espace réservé de la date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fr-FR"/>
              <a:t>Mardi 2 février 20XX</a:t>
            </a:r>
          </a:p>
        </p:txBody>
      </p:sp>
      <p:sp>
        <p:nvSpPr>
          <p:cNvPr id="3" name="Espace réservé du pied de page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fr-FR"/>
              <a:t>Exemple de Texte de Pied de page</a:t>
            </a:r>
          </a:p>
        </p:txBody>
      </p:sp>
      <p:sp>
        <p:nvSpPr>
          <p:cNvPr id="4" name="Espace réservé du numéro de diapositive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
        <p:nvSpPr>
          <p:cNvPr id="11" name="Espace réservé du contenu 6">
            <a:extLst>
              <a:ext uri="{FF2B5EF4-FFF2-40B4-BE49-F238E27FC236}">
                <a16:creationId xmlns:a16="http://schemas.microsoft.com/office/drawing/2014/main" id="{1B1AE41C-3196-4E6F-A3A8-313A92677FF3}"/>
              </a:ext>
            </a:extLst>
          </p:cNvPr>
          <p:cNvSpPr>
            <a:spLocks noGrp="1"/>
          </p:cNvSpPr>
          <p:nvPr>
            <p:ph sz="quarter" idx="15"/>
          </p:nvPr>
        </p:nvSpPr>
        <p:spPr>
          <a:xfrm>
            <a:off x="5262411" y="4508500"/>
            <a:ext cx="6221412" cy="1563688"/>
          </a:xfrm>
        </p:spPr>
        <p:txBody>
          <a:bodyPr rtlCol="0">
            <a:noAutofit/>
          </a:bodyPr>
          <a:lstStyle>
            <a:lvl1pPr marL="228600" indent="-228600">
              <a:lnSpc>
                <a:spcPct val="100000"/>
              </a:lnSpc>
              <a:buFont typeface="Arial" panose="020B0604020202020204" pitchFamily="34" charset="0"/>
              <a:buChar char="•"/>
              <a:defRPr sz="2000"/>
            </a:lvl1pPr>
            <a:lvl2pPr>
              <a:buNone/>
              <a:defRPr sz="1900"/>
            </a:lvl2pPr>
            <a:lvl3pPr>
              <a:buNone/>
              <a:defRPr sz="1900"/>
            </a:lvl3pPr>
            <a:lvl4pPr>
              <a:buNone/>
              <a:defRPr sz="1900"/>
            </a:lvl4pPr>
            <a:lvl5pPr>
              <a:buNone/>
              <a:defRPr sz="1900"/>
            </a:lvl5pPr>
          </a:lstStyle>
          <a:p>
            <a:pPr lvl="0" rtl="0"/>
            <a:r>
              <a:rPr lang="fr-FR"/>
              <a:t>Cliquez pour modifier les styles du texte du masque</a:t>
            </a:r>
          </a:p>
        </p:txBody>
      </p:sp>
    </p:spTree>
    <p:extLst>
      <p:ext uri="{BB962C8B-B14F-4D97-AF65-F5344CB8AC3E}">
        <p14:creationId xmlns:p14="http://schemas.microsoft.com/office/powerpoint/2010/main" val="2570260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aut de section">
    <p:bg>
      <p:bgRef idx="1001">
        <a:schemeClr val="bg1"/>
      </p:bgRef>
    </p:bg>
    <p:spTree>
      <p:nvGrpSpPr>
        <p:cNvPr id="1" name=""/>
        <p:cNvGrpSpPr/>
        <p:nvPr/>
      </p:nvGrpSpPr>
      <p:grpSpPr>
        <a:xfrm>
          <a:off x="0" y="0"/>
          <a:ext cx="0" cy="0"/>
          <a:chOff x="0" y="0"/>
          <a:chExt cx="0" cy="0"/>
        </a:xfrm>
      </p:grpSpPr>
      <p:sp>
        <p:nvSpPr>
          <p:cNvPr id="8" name="Espace réservé d’image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accent5"/>
          </a:solidFill>
        </p:spPr>
        <p:txBody>
          <a:bodyPr rtlCol="0"/>
          <a:lstStyle/>
          <a:p>
            <a:pPr rtl="0"/>
            <a:r>
              <a:rPr lang="fr-FR"/>
              <a:t>Cliquez sur l'icône pour ajouter une image</a:t>
            </a:r>
          </a:p>
        </p:txBody>
      </p:sp>
      <p:sp>
        <p:nvSpPr>
          <p:cNvPr id="4" name="Espace réservé de la date 3">
            <a:extLst>
              <a:ext uri="{FF2B5EF4-FFF2-40B4-BE49-F238E27FC236}">
                <a16:creationId xmlns:a16="http://schemas.microsoft.com/office/drawing/2014/main" id="{56403DDF-462A-45CE-931B-010AB4F73C3F}"/>
              </a:ext>
            </a:extLst>
          </p:cNvPr>
          <p:cNvSpPr>
            <a:spLocks noGrp="1"/>
          </p:cNvSpPr>
          <p:nvPr>
            <p:ph type="dt" sz="half" idx="10"/>
          </p:nvPr>
        </p:nvSpPr>
        <p:spPr/>
        <p:txBody>
          <a:bodyPr rtlCol="0"/>
          <a:lstStyle/>
          <a:p>
            <a:pPr rtl="0"/>
            <a:r>
              <a:rPr lang="fr-FR"/>
              <a:t>Mardi 2 février 20XX</a:t>
            </a:r>
          </a:p>
        </p:txBody>
      </p:sp>
      <p:sp>
        <p:nvSpPr>
          <p:cNvPr id="5" name="Espace réservé du pied de page 4">
            <a:extLst>
              <a:ext uri="{FF2B5EF4-FFF2-40B4-BE49-F238E27FC236}">
                <a16:creationId xmlns:a16="http://schemas.microsoft.com/office/drawing/2014/main" id="{39E10702-2ACF-4768-9E91-8CB87B89594D}"/>
              </a:ext>
            </a:extLst>
          </p:cNvPr>
          <p:cNvSpPr>
            <a:spLocks noGrp="1"/>
          </p:cNvSpPr>
          <p:nvPr>
            <p:ph type="ftr" sz="quarter" idx="11"/>
          </p:nvPr>
        </p:nvSpPr>
        <p:spPr/>
        <p:txBody>
          <a:bodyPr rtlCol="0"/>
          <a:lstStyle/>
          <a:p>
            <a:pPr rtl="0"/>
            <a:r>
              <a:rPr lang="fr-FR"/>
              <a:t>Exemple de Texte de Pied de page</a:t>
            </a:r>
          </a:p>
        </p:txBody>
      </p:sp>
      <p:sp>
        <p:nvSpPr>
          <p:cNvPr id="6" name="Espace réservé du numéro de diapositive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rtlCol="0"/>
          <a:lstStyle/>
          <a:p>
            <a:pPr rtl="0"/>
            <a:fld id="{DBA1B0FB-D917-4C8C-928F-313BD683BF39}" type="slidenum">
              <a:rPr lang="fr-FR" smtClean="0"/>
              <a:t>‹N°›</a:t>
            </a:fld>
            <a:endParaRPr lang="fr-FR"/>
          </a:p>
        </p:txBody>
      </p:sp>
      <p:sp>
        <p:nvSpPr>
          <p:cNvPr id="13" name="Rectangle 12">
            <a:extLst>
              <a:ext uri="{FF2B5EF4-FFF2-40B4-BE49-F238E27FC236}">
                <a16:creationId xmlns:a16="http://schemas.microsoft.com/office/drawing/2014/main" id="{80517979-166D-4AAA-ABBC-0C3E5C2ECF37}"/>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4" name="Rectangle 13">
            <a:extLst>
              <a:ext uri="{FF2B5EF4-FFF2-40B4-BE49-F238E27FC236}">
                <a16:creationId xmlns:a16="http://schemas.microsoft.com/office/drawing/2014/main" id="{4E111559-B769-4E2A-A891-97B3C4AA6BAC}"/>
              </a:ext>
            </a:extLst>
          </p:cNvPr>
          <p:cNvSpPr/>
          <p:nvPr userDrawn="1"/>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5" name="Titre 1">
            <a:extLst>
              <a:ext uri="{FF2B5EF4-FFF2-40B4-BE49-F238E27FC236}">
                <a16:creationId xmlns:a16="http://schemas.microsoft.com/office/drawing/2014/main" id="{754E1219-253E-4FEF-A576-83857F44BA01}"/>
              </a:ext>
            </a:extLst>
          </p:cNvPr>
          <p:cNvSpPr>
            <a:spLocks noGrp="1"/>
          </p:cNvSpPr>
          <p:nvPr>
            <p:ph type="ctrTitle"/>
          </p:nvPr>
        </p:nvSpPr>
        <p:spPr>
          <a:xfrm>
            <a:off x="550863" y="549275"/>
            <a:ext cx="5437187" cy="2986234"/>
          </a:xfrm>
        </p:spPr>
        <p:txBody>
          <a:bodyPr rtlCol="0" anchor="b" anchorCtr="0">
            <a:noAutofit/>
          </a:bodyPr>
          <a:lstStyle>
            <a:lvl1pPr>
              <a:defRPr sz="6400"/>
            </a:lvl1pPr>
          </a:lstStyle>
          <a:p>
            <a:pPr rtl="0"/>
            <a:r>
              <a:rPr lang="fr-FR"/>
              <a:t>Modifiez le style du titre</a:t>
            </a:r>
            <a:endParaRPr lang="fr-FR" dirty="0"/>
          </a:p>
        </p:txBody>
      </p:sp>
      <p:sp>
        <p:nvSpPr>
          <p:cNvPr id="16" name="Sous-titre 2">
            <a:extLst>
              <a:ext uri="{FF2B5EF4-FFF2-40B4-BE49-F238E27FC236}">
                <a16:creationId xmlns:a16="http://schemas.microsoft.com/office/drawing/2014/main" id="{93411FC5-0B5A-4566-9984-827485AF9265}"/>
              </a:ext>
            </a:extLst>
          </p:cNvPr>
          <p:cNvSpPr>
            <a:spLocks noGrp="1"/>
          </p:cNvSpPr>
          <p:nvPr>
            <p:ph type="subTitle" idx="1"/>
          </p:nvPr>
        </p:nvSpPr>
        <p:spPr>
          <a:xfrm>
            <a:off x="550863" y="3816724"/>
            <a:ext cx="5437187" cy="2265216"/>
          </a:xfrm>
        </p:spPr>
        <p:txBody>
          <a:bodyPr rtlCol="0">
            <a:noAutofit/>
          </a:bodyPr>
          <a:lstStyle>
            <a:lvl1pPr>
              <a:buNone/>
              <a:defRPr sz="2400"/>
            </a:lvl1pPr>
          </a:lstStyle>
          <a:p>
            <a:pPr rtl="0"/>
            <a:r>
              <a:rPr lang="fr-FR">
                <a:solidFill>
                  <a:schemeClr val="tx1">
                    <a:alpha val="60000"/>
                  </a:schemeClr>
                </a:solidFill>
              </a:rPr>
              <a:t>Modifiez le style des sous-titres du masque</a:t>
            </a:r>
            <a:endParaRPr lang="fr-FR" dirty="0">
              <a:solidFill>
                <a:schemeClr val="tx1">
                  <a:alpha val="60000"/>
                </a:schemeClr>
              </a:solidFill>
            </a:endParaRPr>
          </a:p>
        </p:txBody>
      </p:sp>
    </p:spTree>
    <p:extLst>
      <p:ext uri="{BB962C8B-B14F-4D97-AF65-F5344CB8AC3E}">
        <p14:creationId xmlns:p14="http://schemas.microsoft.com/office/powerpoint/2010/main" val="102342956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Saut de section">
    <p:bg>
      <p:bgRef idx="1001">
        <a:schemeClr val="bg1"/>
      </p:bgRef>
    </p:bg>
    <p:spTree>
      <p:nvGrpSpPr>
        <p:cNvPr id="1" name=""/>
        <p:cNvGrpSpPr/>
        <p:nvPr/>
      </p:nvGrpSpPr>
      <p:grpSpPr>
        <a:xfrm>
          <a:off x="0" y="0"/>
          <a:ext cx="0" cy="0"/>
          <a:chOff x="0" y="0"/>
          <a:chExt cx="0" cy="0"/>
        </a:xfrm>
      </p:grpSpPr>
      <p:sp>
        <p:nvSpPr>
          <p:cNvPr id="8" name="Espace réservé d’image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bg2"/>
          </a:solidFill>
        </p:spPr>
        <p:txBody>
          <a:bodyPr rtlCol="0"/>
          <a:lstStyle/>
          <a:p>
            <a:pPr rtl="0"/>
            <a:r>
              <a:rPr lang="fr-FR"/>
              <a:t>Cliquez sur l'icône pour ajouter une image</a:t>
            </a:r>
          </a:p>
        </p:txBody>
      </p:sp>
      <p:sp>
        <p:nvSpPr>
          <p:cNvPr id="16" name="Sous-titre 2">
            <a:extLst>
              <a:ext uri="{FF2B5EF4-FFF2-40B4-BE49-F238E27FC236}">
                <a16:creationId xmlns:a16="http://schemas.microsoft.com/office/drawing/2014/main" id="{93411FC5-0B5A-4566-9984-827485AF9265}"/>
              </a:ext>
            </a:extLst>
          </p:cNvPr>
          <p:cNvSpPr>
            <a:spLocks noGrp="1"/>
          </p:cNvSpPr>
          <p:nvPr>
            <p:ph type="subTitle" idx="1"/>
          </p:nvPr>
        </p:nvSpPr>
        <p:spPr>
          <a:xfrm>
            <a:off x="0" y="3557281"/>
            <a:ext cx="6640285" cy="3300719"/>
          </a:xfrm>
          <a:gradFill>
            <a:gsLst>
              <a:gs pos="0">
                <a:schemeClr val="bg2">
                  <a:alpha val="0"/>
                </a:schemeClr>
              </a:gs>
              <a:gs pos="50000">
                <a:schemeClr val="bg2">
                  <a:alpha val="60000"/>
                </a:schemeClr>
              </a:gs>
            </a:gsLst>
            <a:lin ang="10800000" scaled="1"/>
          </a:gradFill>
        </p:spPr>
        <p:txBody>
          <a:bodyPr rtlCol="0">
            <a:noAutofit/>
          </a:bodyPr>
          <a:lstStyle>
            <a:lvl1pPr marL="548640" indent="0">
              <a:lnSpc>
                <a:spcPct val="200000"/>
              </a:lnSpc>
              <a:buNone/>
              <a:defRPr/>
            </a:lvl1pPr>
          </a:lstStyle>
          <a:p>
            <a:pPr rtl="0"/>
            <a:r>
              <a:rPr lang="fr-FR">
                <a:solidFill>
                  <a:schemeClr val="tx1">
                    <a:alpha val="60000"/>
                  </a:schemeClr>
                </a:solidFill>
              </a:rPr>
              <a:t>Modifiez le style des sous-titres du masque</a:t>
            </a:r>
            <a:endParaRPr lang="fr-FR" dirty="0">
              <a:solidFill>
                <a:schemeClr val="tx1">
                  <a:alpha val="60000"/>
                </a:schemeClr>
              </a:solidFill>
            </a:endParaRPr>
          </a:p>
        </p:txBody>
      </p:sp>
      <p:sp>
        <p:nvSpPr>
          <p:cNvPr id="15" name="Titre 1">
            <a:extLst>
              <a:ext uri="{FF2B5EF4-FFF2-40B4-BE49-F238E27FC236}">
                <a16:creationId xmlns:a16="http://schemas.microsoft.com/office/drawing/2014/main" id="{754E1219-253E-4FEF-A576-83857F44BA01}"/>
              </a:ext>
            </a:extLst>
          </p:cNvPr>
          <p:cNvSpPr>
            <a:spLocks noGrp="1"/>
          </p:cNvSpPr>
          <p:nvPr>
            <p:ph type="ctrTitle"/>
          </p:nvPr>
        </p:nvSpPr>
        <p:spPr>
          <a:xfrm>
            <a:off x="0" y="0"/>
            <a:ext cx="6640285" cy="3535509"/>
          </a:xfrm>
          <a:gradFill flip="none" rotWithShape="1">
            <a:gsLst>
              <a:gs pos="0">
                <a:schemeClr val="bg2">
                  <a:alpha val="0"/>
                </a:schemeClr>
              </a:gs>
              <a:gs pos="50000">
                <a:schemeClr val="bg2">
                  <a:alpha val="70000"/>
                </a:schemeClr>
              </a:gs>
            </a:gsLst>
            <a:lin ang="10800000" scaled="1"/>
            <a:tileRect/>
          </a:gradFill>
        </p:spPr>
        <p:txBody>
          <a:bodyPr rtlCol="0" anchor="b" anchorCtr="0">
            <a:noAutofit/>
          </a:bodyPr>
          <a:lstStyle>
            <a:lvl1pPr marL="548640">
              <a:spcAft>
                <a:spcPts val="1200"/>
              </a:spcAft>
              <a:defRPr sz="6400"/>
            </a:lvl1pPr>
          </a:lstStyle>
          <a:p>
            <a:pPr rtl="0"/>
            <a:r>
              <a:rPr lang="fr-FR"/>
              <a:t>Modifiez le style du titre</a:t>
            </a:r>
            <a:endParaRPr lang="fr-FR" dirty="0"/>
          </a:p>
        </p:txBody>
      </p:sp>
    </p:spTree>
    <p:extLst>
      <p:ext uri="{BB962C8B-B14F-4D97-AF65-F5344CB8AC3E}">
        <p14:creationId xmlns:p14="http://schemas.microsoft.com/office/powerpoint/2010/main" val="222930451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5_Chronologie du tableau graphique">
    <p:spTree>
      <p:nvGrpSpPr>
        <p:cNvPr id="1" name=""/>
        <p:cNvGrpSpPr/>
        <p:nvPr/>
      </p:nvGrpSpPr>
      <p:grpSpPr>
        <a:xfrm>
          <a:off x="0" y="0"/>
          <a:ext cx="0" cy="0"/>
          <a:chOff x="0" y="0"/>
          <a:chExt cx="0" cy="0"/>
        </a:xfrm>
      </p:grpSpPr>
      <p:grpSp>
        <p:nvGrpSpPr>
          <p:cNvPr id="12" name="Groupe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orme libre : Form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dirty="0">
                <a:solidFill>
                  <a:schemeClr val="tx1"/>
                </a:solidFill>
              </a:endParaRPr>
            </a:p>
          </p:txBody>
        </p:sp>
        <p:sp>
          <p:nvSpPr>
            <p:cNvPr id="14" name="Ovale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5" name="Ovale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6" name="Forme libre : Form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dirty="0">
                <a:solidFill>
                  <a:schemeClr val="tx1"/>
                </a:solidFill>
              </a:endParaRPr>
            </a:p>
          </p:txBody>
        </p:sp>
      </p:grpSp>
      <p:sp>
        <p:nvSpPr>
          <p:cNvPr id="2" name="Titr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Autofit/>
          </a:bodyPr>
          <a:lstStyle>
            <a:lvl1pPr>
              <a:defRPr lang="fr-FR" dirty="0"/>
            </a:lvl1pPr>
          </a:lstStyle>
          <a:p>
            <a:pPr lvl="0" rtl="0">
              <a:lnSpc>
                <a:spcPct val="100000"/>
              </a:lnSpc>
            </a:pPr>
            <a:r>
              <a:rPr lang="fr-FR"/>
              <a:t>Modifiez le style du titre</a:t>
            </a:r>
          </a:p>
        </p:txBody>
      </p:sp>
      <p:sp>
        <p:nvSpPr>
          <p:cNvPr id="3" name="Espace réservé du contenu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rtlCol="0">
            <a:noAutofit/>
          </a:body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4" name="Espace réservé de la date 3">
            <a:extLst>
              <a:ext uri="{FF2B5EF4-FFF2-40B4-BE49-F238E27FC236}">
                <a16:creationId xmlns:a16="http://schemas.microsoft.com/office/drawing/2014/main" id="{4D4EE704-5DCA-484E-85E0-0E3A7B1C5046}"/>
              </a:ext>
            </a:extLst>
          </p:cNvPr>
          <p:cNvSpPr>
            <a:spLocks noGrp="1"/>
          </p:cNvSpPr>
          <p:nvPr>
            <p:ph type="dt" sz="half" idx="10"/>
          </p:nvPr>
        </p:nvSpPr>
        <p:spPr/>
        <p:txBody>
          <a:bodyPr rtlCol="0">
            <a:noAutofit/>
          </a:bodyPr>
          <a:lstStyle/>
          <a:p>
            <a:pPr rtl="0"/>
            <a:r>
              <a:rPr lang="fr-FR"/>
              <a:t>Mardi 2 février 20XX</a:t>
            </a:r>
          </a:p>
        </p:txBody>
      </p:sp>
      <p:sp>
        <p:nvSpPr>
          <p:cNvPr id="5" name="Espace réservé du pied de page 4">
            <a:extLst>
              <a:ext uri="{FF2B5EF4-FFF2-40B4-BE49-F238E27FC236}">
                <a16:creationId xmlns:a16="http://schemas.microsoft.com/office/drawing/2014/main" id="{4CA69B66-1C18-44A2-93F7-97DED26F24AB}"/>
              </a:ext>
            </a:extLst>
          </p:cNvPr>
          <p:cNvSpPr>
            <a:spLocks noGrp="1"/>
          </p:cNvSpPr>
          <p:nvPr>
            <p:ph type="ftr" sz="quarter" idx="11"/>
          </p:nvPr>
        </p:nvSpPr>
        <p:spPr/>
        <p:txBody>
          <a:bodyPr rtlCol="0">
            <a:noAutofit/>
          </a:bodyPr>
          <a:lstStyle/>
          <a:p>
            <a:pPr rtl="0"/>
            <a:r>
              <a:rPr lang="fr-FR"/>
              <a:t>Exemple de Texte de Pied de page</a:t>
            </a:r>
          </a:p>
        </p:txBody>
      </p:sp>
      <p:sp>
        <p:nvSpPr>
          <p:cNvPr id="6" name="Espace réservé du numéro de diapositive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Tree>
    <p:extLst>
      <p:ext uri="{BB962C8B-B14F-4D97-AF65-F5344CB8AC3E}">
        <p14:creationId xmlns:p14="http://schemas.microsoft.com/office/powerpoint/2010/main" val="3616071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Citation">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7062BF5C-3876-4161-B4FF-14CA94D326C6}"/>
              </a:ext>
            </a:extLst>
          </p:cNvPr>
          <p:cNvSpPr>
            <a:spLocks noGrp="1"/>
          </p:cNvSpPr>
          <p:nvPr>
            <p:ph type="title"/>
          </p:nvPr>
        </p:nvSpPr>
        <p:spPr>
          <a:xfrm>
            <a:off x="550864" y="549275"/>
            <a:ext cx="3566160" cy="3384550"/>
          </a:xfrm>
        </p:spPr>
        <p:txBody>
          <a:bodyPr wrap="square" rtlCol="0" anchor="b" anchorCtr="0">
            <a:noAutofit/>
          </a:bodyPr>
          <a:lstStyle>
            <a:lvl1pPr>
              <a:defRPr sz="4000"/>
            </a:lvl1pPr>
          </a:lstStyle>
          <a:p>
            <a:pPr rtl="0"/>
            <a:r>
              <a:rPr lang="fr-FR"/>
              <a:t>Modifiez le style du titre</a:t>
            </a:r>
            <a:endParaRPr lang="fr-FR" dirty="0"/>
          </a:p>
        </p:txBody>
      </p:sp>
      <p:grpSp>
        <p:nvGrpSpPr>
          <p:cNvPr id="8" name="Groupe 7">
            <a:extLst>
              <a:ext uri="{FF2B5EF4-FFF2-40B4-BE49-F238E27FC236}">
                <a16:creationId xmlns:a16="http://schemas.microsoft.com/office/drawing/2014/main" id="{B17C5C60-EC4D-410B-9997-0B73289605FD}"/>
              </a:ext>
              <a:ext uri="{C183D7F6-B498-43B3-948B-1728B52AA6E4}">
                <adec:decorative xmlns:adec="http://schemas.microsoft.com/office/drawing/2017/decorative" val="1"/>
              </a:ext>
            </a:extLst>
          </p:cNvPr>
          <p:cNvGrpSpPr/>
          <p:nvPr userDrawn="1"/>
        </p:nvGrpSpPr>
        <p:grpSpPr>
          <a:xfrm>
            <a:off x="10822156" y="4143453"/>
            <a:ext cx="734257" cy="760506"/>
            <a:chOff x="5243759" y="1363788"/>
            <a:chExt cx="734257" cy="760506"/>
          </a:xfrm>
        </p:grpSpPr>
        <p:sp>
          <p:nvSpPr>
            <p:cNvPr id="9" name="Forme libre 5">
              <a:extLst>
                <a:ext uri="{FF2B5EF4-FFF2-40B4-BE49-F238E27FC236}">
                  <a16:creationId xmlns:a16="http://schemas.microsoft.com/office/drawing/2014/main" id="{0573155C-3428-4F4F-AE66-A519D777EAAE}"/>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0" name="Forme libre 6">
              <a:extLst>
                <a:ext uri="{FF2B5EF4-FFF2-40B4-BE49-F238E27FC236}">
                  <a16:creationId xmlns:a16="http://schemas.microsoft.com/office/drawing/2014/main" id="{1853496C-159E-4D47-94B5-0835FB6511BA}"/>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1" name="Forme libre 8">
              <a:extLst>
                <a:ext uri="{FF2B5EF4-FFF2-40B4-BE49-F238E27FC236}">
                  <a16:creationId xmlns:a16="http://schemas.microsoft.com/office/drawing/2014/main" id="{CE93E330-715B-44E8-84D9-CE166D428DAB}"/>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sp>
        <p:nvSpPr>
          <p:cNvPr id="12" name="Ovale 11">
            <a:extLst>
              <a:ext uri="{FF2B5EF4-FFF2-40B4-BE49-F238E27FC236}">
                <a16:creationId xmlns:a16="http://schemas.microsoft.com/office/drawing/2014/main" id="{80A2FA6F-99B7-4984-A80C-570644889F02}"/>
              </a:ext>
              <a:ext uri="{C183D7F6-B498-43B3-948B-1728B52AA6E4}">
                <adec:decorative xmlns:adec="http://schemas.microsoft.com/office/drawing/2017/decorative" val="1"/>
              </a:ext>
            </a:extLst>
          </p:cNvPr>
          <p:cNvSpPr>
            <a:spLocks noChangeAspect="1"/>
          </p:cNvSpPr>
          <p:nvPr userDrawn="1"/>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7" name="Espace réservé du contenu 16">
            <a:extLst>
              <a:ext uri="{FF2B5EF4-FFF2-40B4-BE49-F238E27FC236}">
                <a16:creationId xmlns:a16="http://schemas.microsoft.com/office/drawing/2014/main" id="{439C8C03-81B3-4DE8-B96A-78258E4467CC}"/>
              </a:ext>
            </a:extLst>
          </p:cNvPr>
          <p:cNvSpPr>
            <a:spLocks noGrp="1"/>
          </p:cNvSpPr>
          <p:nvPr>
            <p:ph sz="quarter" idx="15"/>
          </p:nvPr>
        </p:nvSpPr>
        <p:spPr>
          <a:xfrm>
            <a:off x="550863" y="4097338"/>
            <a:ext cx="3565524" cy="2351087"/>
          </a:xfrm>
        </p:spPr>
        <p:txBody>
          <a:bodyPr rtlCol="0">
            <a:noAutofit/>
          </a:bodyPr>
          <a:lstStyle>
            <a:lvl1pPr>
              <a:buNone/>
              <a:defRPr sz="2400"/>
            </a:lvl1pPr>
            <a:lvl2pPr>
              <a:defRPr sz="2000"/>
            </a:lvl2pPr>
            <a:lvl3pPr>
              <a:defRPr sz="2000"/>
            </a:lvl3pPr>
            <a:lvl4pPr>
              <a:defRPr sz="2000"/>
            </a:lvl4pPr>
            <a:lvl5pPr>
              <a:defRPr sz="2000"/>
            </a:lvl5pPr>
          </a:lstStyle>
          <a:p>
            <a:pPr lvl="0" rtl="0"/>
            <a:r>
              <a:rPr lang="fr-FR"/>
              <a:t>Cliquez pour modifier les styles du texte du masque</a:t>
            </a:r>
          </a:p>
        </p:txBody>
      </p:sp>
      <p:sp>
        <p:nvSpPr>
          <p:cNvPr id="15" name="Espace réservé d’image 14">
            <a:extLst>
              <a:ext uri="{FF2B5EF4-FFF2-40B4-BE49-F238E27FC236}">
                <a16:creationId xmlns:a16="http://schemas.microsoft.com/office/drawing/2014/main" id="{C1FBB56D-C8B1-4ED9-A5DB-72BA636DADF3}"/>
              </a:ext>
            </a:extLst>
          </p:cNvPr>
          <p:cNvSpPr>
            <a:spLocks noGrp="1"/>
          </p:cNvSpPr>
          <p:nvPr>
            <p:ph type="pic" sz="quarter" idx="13"/>
          </p:nvPr>
        </p:nvSpPr>
        <p:spPr>
          <a:xfrm>
            <a:off x="5535809" y="656633"/>
            <a:ext cx="5132388" cy="5132388"/>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solidFill>
            <a:schemeClr val="accent5"/>
          </a:solidFill>
        </p:spPr>
        <p:txBody>
          <a:bodyPr wrap="square" rtlCol="0">
            <a:noAutofit/>
          </a:bodyPr>
          <a:lstStyle/>
          <a:p>
            <a:pPr rtl="0"/>
            <a:r>
              <a:rPr lang="fr-FR"/>
              <a:t>Cliquez sur l'icône pour ajouter une image</a:t>
            </a:r>
          </a:p>
        </p:txBody>
      </p:sp>
      <p:sp>
        <p:nvSpPr>
          <p:cNvPr id="2" name="Espace réservé de la date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fr-FR"/>
              <a:t>Mardi 2 février 20XX</a:t>
            </a:r>
          </a:p>
        </p:txBody>
      </p:sp>
      <p:sp>
        <p:nvSpPr>
          <p:cNvPr id="3" name="Espace réservé du pied de page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fr-FR"/>
              <a:t>Exemple de Texte de Pied de page</a:t>
            </a:r>
          </a:p>
        </p:txBody>
      </p:sp>
      <p:sp>
        <p:nvSpPr>
          <p:cNvPr id="4" name="Espace réservé du numéro de diapositive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Tree>
    <p:extLst>
      <p:ext uri="{BB962C8B-B14F-4D97-AF65-F5344CB8AC3E}">
        <p14:creationId xmlns:p14="http://schemas.microsoft.com/office/powerpoint/2010/main" val="3063087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Équip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38C6F9E-A74F-4F54-9409-B6B93DF8CE78}"/>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a:p>
        </p:txBody>
      </p:sp>
      <p:sp>
        <p:nvSpPr>
          <p:cNvPr id="34" name="Ovale 33">
            <a:extLst>
              <a:ext uri="{FF2B5EF4-FFF2-40B4-BE49-F238E27FC236}">
                <a16:creationId xmlns:a16="http://schemas.microsoft.com/office/drawing/2014/main" id="{6F0F71C5-78A4-4793-9BD4-3DF0EE3E3EB7}"/>
              </a:ext>
              <a:ext uri="{C183D7F6-B498-43B3-948B-1728B52AA6E4}">
                <adec:decorative xmlns:adec="http://schemas.microsoft.com/office/drawing/2017/decorative" val="1"/>
              </a:ext>
            </a:extLst>
          </p:cNvPr>
          <p:cNvSpPr>
            <a:spLocks noChangeAspect="1"/>
          </p:cNvSpPr>
          <p:nvPr userDrawn="1"/>
        </p:nvSpPr>
        <p:spPr>
          <a:xfrm>
            <a:off x="10288775" y="7626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40" name="Titre 5">
            <a:extLst>
              <a:ext uri="{FF2B5EF4-FFF2-40B4-BE49-F238E27FC236}">
                <a16:creationId xmlns:a16="http://schemas.microsoft.com/office/drawing/2014/main" id="{36F60F77-4CC9-4F86-B70A-85012C6588A0}"/>
              </a:ext>
            </a:extLst>
          </p:cNvPr>
          <p:cNvSpPr>
            <a:spLocks noGrp="1"/>
          </p:cNvSpPr>
          <p:nvPr>
            <p:ph type="ctrTitle" hasCustomPrompt="1"/>
          </p:nvPr>
        </p:nvSpPr>
        <p:spPr>
          <a:xfrm>
            <a:off x="548640" y="548640"/>
            <a:ext cx="8281987" cy="1253041"/>
          </a:xfrm>
        </p:spPr>
        <p:txBody>
          <a:bodyPr rtlCol="0">
            <a:noAutofit/>
          </a:bodyPr>
          <a:lstStyle/>
          <a:p>
            <a:pPr rtl="0"/>
            <a:r>
              <a:rPr lang="fr-FR"/>
              <a:t>Équipe</a:t>
            </a:r>
          </a:p>
        </p:txBody>
      </p:sp>
      <p:grpSp>
        <p:nvGrpSpPr>
          <p:cNvPr id="51" name="Groupe 50">
            <a:extLst>
              <a:ext uri="{FF2B5EF4-FFF2-40B4-BE49-F238E27FC236}">
                <a16:creationId xmlns:a16="http://schemas.microsoft.com/office/drawing/2014/main" id="{E6093F87-C1F6-4FAB-B891-6F7D7FC20751}"/>
              </a:ext>
              <a:ext uri="{C183D7F6-B498-43B3-948B-1728B52AA6E4}">
                <adec:decorative xmlns:adec="http://schemas.microsoft.com/office/drawing/2017/decorative" val="1"/>
              </a:ext>
            </a:extLst>
          </p:cNvPr>
          <p:cNvGrpSpPr/>
          <p:nvPr userDrawn="1"/>
        </p:nvGrpSpPr>
        <p:grpSpPr>
          <a:xfrm>
            <a:off x="1800565" y="4518946"/>
            <a:ext cx="1980001" cy="1363916"/>
            <a:chOff x="4879602" y="3781429"/>
            <a:chExt cx="1980001" cy="1363916"/>
          </a:xfrm>
        </p:grpSpPr>
        <p:sp>
          <p:nvSpPr>
            <p:cNvPr id="52" name="Forme libre : Forme 51">
              <a:extLst>
                <a:ext uri="{FF2B5EF4-FFF2-40B4-BE49-F238E27FC236}">
                  <a16:creationId xmlns:a16="http://schemas.microsoft.com/office/drawing/2014/main" id="{E1A4FD5C-1E5B-46D1-BA9D-99928D19AF04}"/>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a:p>
          </p:txBody>
        </p:sp>
        <p:sp>
          <p:nvSpPr>
            <p:cNvPr id="53" name="Forme libre : Forme 52">
              <a:extLst>
                <a:ext uri="{FF2B5EF4-FFF2-40B4-BE49-F238E27FC236}">
                  <a16:creationId xmlns:a16="http://schemas.microsoft.com/office/drawing/2014/main" id="{B7DF0ED5-A971-408F-A055-C7E5D7A623CD}"/>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a:solidFill>
                  <a:schemeClr val="tx1"/>
                </a:solidFill>
              </a:endParaRPr>
            </a:p>
          </p:txBody>
        </p:sp>
        <p:sp>
          <p:nvSpPr>
            <p:cNvPr id="54" name="Ovale 53">
              <a:extLst>
                <a:ext uri="{FF2B5EF4-FFF2-40B4-BE49-F238E27FC236}">
                  <a16:creationId xmlns:a16="http://schemas.microsoft.com/office/drawing/2014/main" id="{AA81F353-4C5B-4A37-9846-2C1E2D0FC25F}"/>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55" name="Ovale 54">
              <a:extLst>
                <a:ext uri="{FF2B5EF4-FFF2-40B4-BE49-F238E27FC236}">
                  <a16:creationId xmlns:a16="http://schemas.microsoft.com/office/drawing/2014/main" id="{42B74EA3-11CE-4D3F-99AD-162563447653}"/>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sp>
        <p:nvSpPr>
          <p:cNvPr id="56" name="Espace réservé d’image 55">
            <a:extLst>
              <a:ext uri="{FF2B5EF4-FFF2-40B4-BE49-F238E27FC236}">
                <a16:creationId xmlns:a16="http://schemas.microsoft.com/office/drawing/2014/main" id="{8F41896B-6DDA-4F82-9F74-3EBF93A3CD58}"/>
              </a:ext>
            </a:extLst>
          </p:cNvPr>
          <p:cNvSpPr>
            <a:spLocks noGrp="1"/>
          </p:cNvSpPr>
          <p:nvPr>
            <p:ph type="pic" sz="quarter" idx="13"/>
          </p:nvPr>
        </p:nvSpPr>
        <p:spPr>
          <a:xfrm>
            <a:off x="1078992" y="1990724"/>
            <a:ext cx="1691640" cy="1435608"/>
          </a:xfrm>
          <a:solidFill>
            <a:schemeClr val="accent5"/>
          </a:solidFill>
        </p:spPr>
        <p:txBody>
          <a:bodyPr rtlCol="0">
            <a:noAutofit/>
          </a:bodyPr>
          <a:lstStyle/>
          <a:p>
            <a:pPr rtl="0"/>
            <a:r>
              <a:rPr lang="fr-FR"/>
              <a:t>Cliquez sur l'icône pour ajouter une image</a:t>
            </a:r>
          </a:p>
        </p:txBody>
      </p:sp>
      <p:sp>
        <p:nvSpPr>
          <p:cNvPr id="57" name="Espace réservé d’image 55">
            <a:extLst>
              <a:ext uri="{FF2B5EF4-FFF2-40B4-BE49-F238E27FC236}">
                <a16:creationId xmlns:a16="http://schemas.microsoft.com/office/drawing/2014/main" id="{EF85499B-C29A-4C8B-922C-7CE4771E352C}"/>
              </a:ext>
            </a:extLst>
          </p:cNvPr>
          <p:cNvSpPr>
            <a:spLocks noGrp="1"/>
          </p:cNvSpPr>
          <p:nvPr>
            <p:ph type="pic" sz="quarter" idx="14"/>
          </p:nvPr>
        </p:nvSpPr>
        <p:spPr>
          <a:xfrm>
            <a:off x="3838384" y="1990724"/>
            <a:ext cx="1691640" cy="1435608"/>
          </a:xfrm>
          <a:solidFill>
            <a:schemeClr val="accent5"/>
          </a:solidFill>
        </p:spPr>
        <p:txBody>
          <a:bodyPr rtlCol="0">
            <a:noAutofit/>
          </a:bodyPr>
          <a:lstStyle/>
          <a:p>
            <a:pPr rtl="0"/>
            <a:r>
              <a:rPr lang="fr-FR"/>
              <a:t>Cliquez sur l'icône pour ajouter une image</a:t>
            </a:r>
          </a:p>
        </p:txBody>
      </p:sp>
      <p:sp>
        <p:nvSpPr>
          <p:cNvPr id="58" name="Espace réservé d’image 55">
            <a:extLst>
              <a:ext uri="{FF2B5EF4-FFF2-40B4-BE49-F238E27FC236}">
                <a16:creationId xmlns:a16="http://schemas.microsoft.com/office/drawing/2014/main" id="{F82A1DB8-0AE7-4E17-B07B-FCF45B85EE17}"/>
              </a:ext>
            </a:extLst>
          </p:cNvPr>
          <p:cNvSpPr>
            <a:spLocks noGrp="1"/>
          </p:cNvSpPr>
          <p:nvPr>
            <p:ph type="pic" sz="quarter" idx="15"/>
          </p:nvPr>
        </p:nvSpPr>
        <p:spPr>
          <a:xfrm>
            <a:off x="6661976" y="1993392"/>
            <a:ext cx="1691640" cy="1435608"/>
          </a:xfrm>
          <a:solidFill>
            <a:schemeClr val="accent5"/>
          </a:solidFill>
        </p:spPr>
        <p:txBody>
          <a:bodyPr rtlCol="0">
            <a:noAutofit/>
          </a:bodyPr>
          <a:lstStyle/>
          <a:p>
            <a:pPr rtl="0"/>
            <a:r>
              <a:rPr lang="fr-FR"/>
              <a:t>Cliquez sur l'icône pour ajouter une image</a:t>
            </a:r>
            <a:endParaRPr lang="fr-FR" dirty="0"/>
          </a:p>
        </p:txBody>
      </p:sp>
      <p:sp>
        <p:nvSpPr>
          <p:cNvPr id="59" name="Espace réservé d’image 55">
            <a:extLst>
              <a:ext uri="{FF2B5EF4-FFF2-40B4-BE49-F238E27FC236}">
                <a16:creationId xmlns:a16="http://schemas.microsoft.com/office/drawing/2014/main" id="{A83EEB6C-83B7-471D-B5A4-4071534048D2}"/>
              </a:ext>
            </a:extLst>
          </p:cNvPr>
          <p:cNvSpPr>
            <a:spLocks noGrp="1"/>
          </p:cNvSpPr>
          <p:nvPr>
            <p:ph type="pic" sz="quarter" idx="16"/>
          </p:nvPr>
        </p:nvSpPr>
        <p:spPr>
          <a:xfrm>
            <a:off x="9485568" y="1990724"/>
            <a:ext cx="1691640" cy="1435608"/>
          </a:xfrm>
          <a:solidFill>
            <a:schemeClr val="accent5"/>
          </a:solidFill>
        </p:spPr>
        <p:txBody>
          <a:bodyPr rtlCol="0">
            <a:noAutofit/>
          </a:bodyPr>
          <a:lstStyle/>
          <a:p>
            <a:pPr rtl="0"/>
            <a:r>
              <a:rPr lang="fr-FR"/>
              <a:t>Cliquez sur l'icône pour ajouter une image</a:t>
            </a:r>
          </a:p>
        </p:txBody>
      </p:sp>
      <p:sp>
        <p:nvSpPr>
          <p:cNvPr id="63" name="Espace réservé du texte 62">
            <a:extLst>
              <a:ext uri="{FF2B5EF4-FFF2-40B4-BE49-F238E27FC236}">
                <a16:creationId xmlns:a16="http://schemas.microsoft.com/office/drawing/2014/main" id="{17A96A8C-F792-485A-9BB9-4DEDCA0CE6B8}"/>
              </a:ext>
            </a:extLst>
          </p:cNvPr>
          <p:cNvSpPr>
            <a:spLocks noGrp="1"/>
          </p:cNvSpPr>
          <p:nvPr>
            <p:ph type="body" sz="quarter" idx="18" hasCustomPrompt="1"/>
          </p:nvPr>
        </p:nvSpPr>
        <p:spPr>
          <a:xfrm>
            <a:off x="1079500" y="3781425"/>
            <a:ext cx="1711325" cy="365760"/>
          </a:xfrm>
        </p:spPr>
        <p:txBody>
          <a:bodyPr rtlCol="0">
            <a:noAutofit/>
          </a:bodyPr>
          <a:lstStyle>
            <a:lvl1pPr>
              <a:buNone/>
              <a:defRPr sz="2000" b="1"/>
            </a:lvl1pPr>
          </a:lstStyle>
          <a:p>
            <a:pPr lvl="0" rtl="0"/>
            <a:r>
              <a:rPr lang="fr-FR"/>
              <a:t>Nom</a:t>
            </a:r>
          </a:p>
        </p:txBody>
      </p:sp>
      <p:sp>
        <p:nvSpPr>
          <p:cNvPr id="61" name="Espace réservé du texte 60">
            <a:extLst>
              <a:ext uri="{FF2B5EF4-FFF2-40B4-BE49-F238E27FC236}">
                <a16:creationId xmlns:a16="http://schemas.microsoft.com/office/drawing/2014/main" id="{6C65AE07-519E-4E3B-8521-621C8343914D}"/>
              </a:ext>
            </a:extLst>
          </p:cNvPr>
          <p:cNvSpPr>
            <a:spLocks noGrp="1"/>
          </p:cNvSpPr>
          <p:nvPr>
            <p:ph type="body" sz="quarter" idx="17" hasCustomPrompt="1"/>
          </p:nvPr>
        </p:nvSpPr>
        <p:spPr>
          <a:xfrm>
            <a:off x="1078733" y="4232949"/>
            <a:ext cx="1711572" cy="638175"/>
          </a:xfrm>
        </p:spPr>
        <p:txBody>
          <a:bodyPr rtlCol="0">
            <a:noAutofit/>
          </a:bodyPr>
          <a:lstStyle>
            <a:lvl1pPr>
              <a:buNone/>
              <a:defRPr sz="1800"/>
            </a:lvl1pPr>
          </a:lstStyle>
          <a:p>
            <a:pPr lvl="0" rtl="0"/>
            <a:r>
              <a:rPr lang="fr-FR"/>
              <a:t>Titre</a:t>
            </a:r>
          </a:p>
        </p:txBody>
      </p:sp>
      <p:sp>
        <p:nvSpPr>
          <p:cNvPr id="65" name="Espace réservé du texte 62">
            <a:extLst>
              <a:ext uri="{FF2B5EF4-FFF2-40B4-BE49-F238E27FC236}">
                <a16:creationId xmlns:a16="http://schemas.microsoft.com/office/drawing/2014/main" id="{FB878318-C287-428B-8105-429BC4B03F55}"/>
              </a:ext>
            </a:extLst>
          </p:cNvPr>
          <p:cNvSpPr>
            <a:spLocks noGrp="1"/>
          </p:cNvSpPr>
          <p:nvPr>
            <p:ph type="body" sz="quarter" idx="20" hasCustomPrompt="1"/>
          </p:nvPr>
        </p:nvSpPr>
        <p:spPr>
          <a:xfrm>
            <a:off x="3839151" y="3781425"/>
            <a:ext cx="1711325" cy="365760"/>
          </a:xfrm>
        </p:spPr>
        <p:txBody>
          <a:bodyPr rtlCol="0">
            <a:noAutofit/>
          </a:bodyPr>
          <a:lstStyle>
            <a:lvl1pPr>
              <a:buNone/>
              <a:defRPr sz="2000" b="1"/>
            </a:lvl1pPr>
          </a:lstStyle>
          <a:p>
            <a:pPr lvl="0" rtl="0"/>
            <a:r>
              <a:rPr lang="fr-FR"/>
              <a:t>Nom</a:t>
            </a:r>
          </a:p>
        </p:txBody>
      </p:sp>
      <p:sp>
        <p:nvSpPr>
          <p:cNvPr id="64" name="Espace réservé du texte 60">
            <a:extLst>
              <a:ext uri="{FF2B5EF4-FFF2-40B4-BE49-F238E27FC236}">
                <a16:creationId xmlns:a16="http://schemas.microsoft.com/office/drawing/2014/main" id="{1465E516-2CEF-4F9E-9375-7D41DCFCBB41}"/>
              </a:ext>
            </a:extLst>
          </p:cNvPr>
          <p:cNvSpPr>
            <a:spLocks noGrp="1"/>
          </p:cNvSpPr>
          <p:nvPr>
            <p:ph type="body" sz="quarter" idx="19" hasCustomPrompt="1"/>
          </p:nvPr>
        </p:nvSpPr>
        <p:spPr>
          <a:xfrm>
            <a:off x="3838384" y="4232949"/>
            <a:ext cx="1711572" cy="638175"/>
          </a:xfrm>
        </p:spPr>
        <p:txBody>
          <a:bodyPr rtlCol="0">
            <a:noAutofit/>
          </a:bodyPr>
          <a:lstStyle>
            <a:lvl1pPr>
              <a:buNone/>
              <a:defRPr sz="1800"/>
            </a:lvl1pPr>
          </a:lstStyle>
          <a:p>
            <a:pPr lvl="0" rtl="0"/>
            <a:r>
              <a:rPr lang="fr-FR"/>
              <a:t>Titre</a:t>
            </a:r>
          </a:p>
        </p:txBody>
      </p:sp>
      <p:sp>
        <p:nvSpPr>
          <p:cNvPr id="67" name="Espace réservé du texte 62">
            <a:extLst>
              <a:ext uri="{FF2B5EF4-FFF2-40B4-BE49-F238E27FC236}">
                <a16:creationId xmlns:a16="http://schemas.microsoft.com/office/drawing/2014/main" id="{FE012CE3-36AA-4016-A88E-27BCFFEFD69F}"/>
              </a:ext>
            </a:extLst>
          </p:cNvPr>
          <p:cNvSpPr>
            <a:spLocks noGrp="1"/>
          </p:cNvSpPr>
          <p:nvPr>
            <p:ph type="body" sz="quarter" idx="22" hasCustomPrompt="1"/>
          </p:nvPr>
        </p:nvSpPr>
        <p:spPr>
          <a:xfrm>
            <a:off x="6662743" y="3781425"/>
            <a:ext cx="1711325" cy="365760"/>
          </a:xfrm>
        </p:spPr>
        <p:txBody>
          <a:bodyPr rtlCol="0">
            <a:noAutofit/>
          </a:bodyPr>
          <a:lstStyle>
            <a:lvl1pPr>
              <a:buNone/>
              <a:defRPr sz="2000" b="1"/>
            </a:lvl1pPr>
          </a:lstStyle>
          <a:p>
            <a:pPr lvl="0" rtl="0"/>
            <a:r>
              <a:rPr lang="fr-FR"/>
              <a:t>Nom</a:t>
            </a:r>
          </a:p>
        </p:txBody>
      </p:sp>
      <p:sp>
        <p:nvSpPr>
          <p:cNvPr id="66" name="Espace réservé du texte 60">
            <a:extLst>
              <a:ext uri="{FF2B5EF4-FFF2-40B4-BE49-F238E27FC236}">
                <a16:creationId xmlns:a16="http://schemas.microsoft.com/office/drawing/2014/main" id="{8D5671AF-0137-4226-8A84-2784817E519C}"/>
              </a:ext>
            </a:extLst>
          </p:cNvPr>
          <p:cNvSpPr>
            <a:spLocks noGrp="1"/>
          </p:cNvSpPr>
          <p:nvPr>
            <p:ph type="body" sz="quarter" idx="21" hasCustomPrompt="1"/>
          </p:nvPr>
        </p:nvSpPr>
        <p:spPr>
          <a:xfrm>
            <a:off x="6661976" y="4232949"/>
            <a:ext cx="1711572" cy="638175"/>
          </a:xfrm>
        </p:spPr>
        <p:txBody>
          <a:bodyPr rtlCol="0">
            <a:noAutofit/>
          </a:bodyPr>
          <a:lstStyle>
            <a:lvl1pPr>
              <a:buNone/>
              <a:defRPr sz="1800"/>
            </a:lvl1pPr>
          </a:lstStyle>
          <a:p>
            <a:pPr lvl="0" rtl="0"/>
            <a:r>
              <a:rPr lang="fr-FR"/>
              <a:t>Titre</a:t>
            </a:r>
          </a:p>
        </p:txBody>
      </p:sp>
      <p:sp>
        <p:nvSpPr>
          <p:cNvPr id="69" name="Espace réservé du texte 62">
            <a:extLst>
              <a:ext uri="{FF2B5EF4-FFF2-40B4-BE49-F238E27FC236}">
                <a16:creationId xmlns:a16="http://schemas.microsoft.com/office/drawing/2014/main" id="{DA1587F0-23BF-4FB8-B06C-2B0AA928E931}"/>
              </a:ext>
            </a:extLst>
          </p:cNvPr>
          <p:cNvSpPr>
            <a:spLocks noGrp="1"/>
          </p:cNvSpPr>
          <p:nvPr>
            <p:ph type="body" sz="quarter" idx="24" hasCustomPrompt="1"/>
          </p:nvPr>
        </p:nvSpPr>
        <p:spPr>
          <a:xfrm>
            <a:off x="9433112" y="3787288"/>
            <a:ext cx="1711325" cy="365760"/>
          </a:xfrm>
        </p:spPr>
        <p:txBody>
          <a:bodyPr rtlCol="0">
            <a:noAutofit/>
          </a:bodyPr>
          <a:lstStyle>
            <a:lvl1pPr>
              <a:buNone/>
              <a:defRPr sz="2000" b="1"/>
            </a:lvl1pPr>
          </a:lstStyle>
          <a:p>
            <a:pPr lvl="0" rtl="0"/>
            <a:r>
              <a:rPr lang="fr-FR"/>
              <a:t>Nom</a:t>
            </a:r>
          </a:p>
        </p:txBody>
      </p:sp>
      <p:sp>
        <p:nvSpPr>
          <p:cNvPr id="68" name="Espace réservé du texte 60">
            <a:extLst>
              <a:ext uri="{FF2B5EF4-FFF2-40B4-BE49-F238E27FC236}">
                <a16:creationId xmlns:a16="http://schemas.microsoft.com/office/drawing/2014/main" id="{565C0B22-B5E7-44BB-A17C-7FB5BB5D82BB}"/>
              </a:ext>
            </a:extLst>
          </p:cNvPr>
          <p:cNvSpPr>
            <a:spLocks noGrp="1"/>
          </p:cNvSpPr>
          <p:nvPr>
            <p:ph type="body" sz="quarter" idx="23" hasCustomPrompt="1"/>
          </p:nvPr>
        </p:nvSpPr>
        <p:spPr>
          <a:xfrm>
            <a:off x="9432345" y="4238812"/>
            <a:ext cx="1711572" cy="638175"/>
          </a:xfrm>
        </p:spPr>
        <p:txBody>
          <a:bodyPr rtlCol="0">
            <a:noAutofit/>
          </a:bodyPr>
          <a:lstStyle>
            <a:lvl1pPr>
              <a:buNone/>
              <a:defRPr sz="1800"/>
            </a:lvl1pPr>
          </a:lstStyle>
          <a:p>
            <a:pPr lvl="0" rtl="0"/>
            <a:r>
              <a:rPr lang="fr-FR"/>
              <a:t>Titre</a:t>
            </a:r>
          </a:p>
        </p:txBody>
      </p:sp>
      <p:sp>
        <p:nvSpPr>
          <p:cNvPr id="4" name="Espace réservé de la date 3">
            <a:extLst>
              <a:ext uri="{FF2B5EF4-FFF2-40B4-BE49-F238E27FC236}">
                <a16:creationId xmlns:a16="http://schemas.microsoft.com/office/drawing/2014/main" id="{D8661572-1A59-4E3B-BA65-3329E9468C69}"/>
              </a:ext>
            </a:extLst>
          </p:cNvPr>
          <p:cNvSpPr>
            <a:spLocks noGrp="1"/>
          </p:cNvSpPr>
          <p:nvPr>
            <p:ph type="dt" sz="half" idx="10"/>
          </p:nvPr>
        </p:nvSpPr>
        <p:spPr/>
        <p:txBody>
          <a:bodyPr rtlCol="0">
            <a:noAutofit/>
          </a:bodyPr>
          <a:lstStyle/>
          <a:p>
            <a:pPr rtl="0"/>
            <a:r>
              <a:rPr lang="fr-FR"/>
              <a:t>Mardi 2 février 20XX</a:t>
            </a:r>
            <a:endParaRPr lang="fr-FR" dirty="0"/>
          </a:p>
        </p:txBody>
      </p:sp>
      <p:sp>
        <p:nvSpPr>
          <p:cNvPr id="5" name="Espace réservé du pied de page 4">
            <a:extLst>
              <a:ext uri="{FF2B5EF4-FFF2-40B4-BE49-F238E27FC236}">
                <a16:creationId xmlns:a16="http://schemas.microsoft.com/office/drawing/2014/main" id="{AFEF84F1-99FE-4F0B-9E76-F581C2C1B6D9}"/>
              </a:ext>
            </a:extLst>
          </p:cNvPr>
          <p:cNvSpPr>
            <a:spLocks noGrp="1"/>
          </p:cNvSpPr>
          <p:nvPr>
            <p:ph type="ftr" sz="quarter" idx="11"/>
          </p:nvPr>
        </p:nvSpPr>
        <p:spPr/>
        <p:txBody>
          <a:bodyPr rtlCol="0">
            <a:noAutofit/>
          </a:bodyPr>
          <a:lstStyle/>
          <a:p>
            <a:pPr rtl="0"/>
            <a:r>
              <a:rPr lang="fr-FR"/>
              <a:t>Exemple de Texte de Pied de page</a:t>
            </a:r>
          </a:p>
        </p:txBody>
      </p:sp>
      <p:sp>
        <p:nvSpPr>
          <p:cNvPr id="6" name="Espace réservé du numéro de diapositive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Tree>
    <p:extLst>
      <p:ext uri="{BB962C8B-B14F-4D97-AF65-F5344CB8AC3E}">
        <p14:creationId xmlns:p14="http://schemas.microsoft.com/office/powerpoint/2010/main" val="3715776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0_Contenu 2 colonnes (diapositive de comparaison)">
    <p:spTree>
      <p:nvGrpSpPr>
        <p:cNvPr id="1" name=""/>
        <p:cNvGrpSpPr/>
        <p:nvPr/>
      </p:nvGrpSpPr>
      <p:grpSpPr>
        <a:xfrm>
          <a:off x="0" y="0"/>
          <a:ext cx="0" cy="0"/>
          <a:chOff x="0" y="0"/>
          <a:chExt cx="0" cy="0"/>
        </a:xfrm>
      </p:grpSpPr>
      <p:sp>
        <p:nvSpPr>
          <p:cNvPr id="12" name="Ovale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a:p>
        </p:txBody>
      </p:sp>
      <p:sp>
        <p:nvSpPr>
          <p:cNvPr id="2" name="Titr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fr-FR" sz="4800" dirty="0"/>
            </a:lvl1pPr>
          </a:lstStyle>
          <a:p>
            <a:pPr lvl="0" rtl="0">
              <a:lnSpc>
                <a:spcPct val="100000"/>
              </a:lnSpc>
            </a:pPr>
            <a:r>
              <a:rPr lang="fr-FR"/>
              <a:t>Modifiez le style du titre</a:t>
            </a:r>
          </a:p>
        </p:txBody>
      </p:sp>
      <p:sp>
        <p:nvSpPr>
          <p:cNvPr id="3" name="Espace réservé du texte 2">
            <a:extLst>
              <a:ext uri="{FF2B5EF4-FFF2-40B4-BE49-F238E27FC236}">
                <a16:creationId xmlns:a16="http://schemas.microsoft.com/office/drawing/2014/main" id="{555DF027-E633-44EE-ACA0-C205930AA93E}"/>
              </a:ext>
            </a:extLst>
          </p:cNvPr>
          <p:cNvSpPr>
            <a:spLocks noGrp="1"/>
          </p:cNvSpPr>
          <p:nvPr>
            <p:ph type="body" idx="1"/>
          </p:nvPr>
        </p:nvSpPr>
        <p:spPr>
          <a:xfrm>
            <a:off x="550864" y="1731375"/>
            <a:ext cx="5437186" cy="535354"/>
          </a:xfrm>
        </p:spPr>
        <p:txBody>
          <a:bodyPr rtlCol="0" anchor="b">
            <a:no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a:t>Cliquez pour modifier les styles du texte du masque</a:t>
            </a:r>
          </a:p>
        </p:txBody>
      </p:sp>
      <p:sp>
        <p:nvSpPr>
          <p:cNvPr id="4" name="Espace réservé du contenu 3">
            <a:extLst>
              <a:ext uri="{FF2B5EF4-FFF2-40B4-BE49-F238E27FC236}">
                <a16:creationId xmlns:a16="http://schemas.microsoft.com/office/drawing/2014/main" id="{9BA4F363-FEEF-4CD2-A18E-17AE8D485171}"/>
              </a:ext>
            </a:extLst>
          </p:cNvPr>
          <p:cNvSpPr>
            <a:spLocks noGrp="1"/>
          </p:cNvSpPr>
          <p:nvPr>
            <p:ph sz="half" idx="2"/>
          </p:nvPr>
        </p:nvSpPr>
        <p:spPr>
          <a:xfrm>
            <a:off x="550863" y="2427370"/>
            <a:ext cx="5429114" cy="3515555"/>
          </a:xfrm>
        </p:spPr>
        <p:txBody>
          <a:bodyPr rtlCol="0">
            <a:noAutofit/>
          </a:bodyPr>
          <a:lstStyle>
            <a:lvl1pPr>
              <a:defRPr sz="2400"/>
            </a:lvl1pPr>
            <a:lvl2pPr>
              <a:defRPr sz="1600"/>
            </a:lvl2pPr>
            <a:lvl3pPr>
              <a:defRPr sz="1600"/>
            </a:lvl3pPr>
            <a:lvl4pPr>
              <a:defRPr sz="1600"/>
            </a:lvl4pPr>
            <a:lvl5pPr>
              <a:defRPr sz="1600"/>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5" name="Espace réservé du texte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731375"/>
            <a:ext cx="5436392" cy="535354"/>
          </a:xfrm>
        </p:spPr>
        <p:txBody>
          <a:bodyPr vert="horz" wrap="square" lIns="0" tIns="0" rIns="0" bIns="0" rtlCol="0" anchor="b">
            <a:noAutofit/>
          </a:bodyPr>
          <a:lstStyle>
            <a:lvl1pPr>
              <a:buNone/>
              <a:defRPr lang="fr-FR" sz="1400" b="0" cap="all" spc="200" baseline="0" dirty="0">
                <a:solidFill>
                  <a:schemeClr val="tx1"/>
                </a:solidFill>
              </a:defRPr>
            </a:lvl1pPr>
          </a:lstStyle>
          <a:p>
            <a:pPr marL="228600" lvl="0" indent="-228600" rtl="0"/>
            <a:r>
              <a:rPr lang="fr-FR"/>
              <a:t>Cliquez pour modifier les styles du texte du masque</a:t>
            </a:r>
          </a:p>
        </p:txBody>
      </p:sp>
      <p:sp>
        <p:nvSpPr>
          <p:cNvPr id="6" name="Espace réservé du contenu 5">
            <a:extLst>
              <a:ext uri="{FF2B5EF4-FFF2-40B4-BE49-F238E27FC236}">
                <a16:creationId xmlns:a16="http://schemas.microsoft.com/office/drawing/2014/main" id="{A7AC943E-DB2B-40E0-907F-8EA1404791DE}"/>
              </a:ext>
            </a:extLst>
          </p:cNvPr>
          <p:cNvSpPr>
            <a:spLocks noGrp="1"/>
          </p:cNvSpPr>
          <p:nvPr>
            <p:ph sz="quarter" idx="4"/>
          </p:nvPr>
        </p:nvSpPr>
        <p:spPr>
          <a:xfrm>
            <a:off x="6212023" y="2427370"/>
            <a:ext cx="5436391" cy="3515555"/>
          </a:xfrm>
        </p:spPr>
        <p:txBody>
          <a:bodyPr rtlCol="0">
            <a:noAutofit/>
          </a:bodyPr>
          <a:lstStyle>
            <a:lvl1pPr>
              <a:defRPr sz="2400"/>
            </a:lvl1pPr>
            <a:lvl2pPr>
              <a:defRPr sz="1600"/>
            </a:lvl2pPr>
            <a:lvl3pPr>
              <a:defRPr sz="1600"/>
            </a:lvl3pPr>
            <a:lvl4pPr>
              <a:defRPr sz="1600"/>
            </a:lvl4pPr>
            <a:lvl5pPr>
              <a:defRPr sz="1600"/>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7" name="Espace réservé de la date 6">
            <a:extLst>
              <a:ext uri="{FF2B5EF4-FFF2-40B4-BE49-F238E27FC236}">
                <a16:creationId xmlns:a16="http://schemas.microsoft.com/office/drawing/2014/main" id="{DDCDCD5B-3F26-4AFA-8BD4-E5D8DD2AF494}"/>
              </a:ext>
            </a:extLst>
          </p:cNvPr>
          <p:cNvSpPr>
            <a:spLocks noGrp="1"/>
          </p:cNvSpPr>
          <p:nvPr>
            <p:ph type="dt" sz="half" idx="10"/>
          </p:nvPr>
        </p:nvSpPr>
        <p:spPr/>
        <p:txBody>
          <a:bodyPr rtlCol="0">
            <a:noAutofit/>
          </a:bodyPr>
          <a:lstStyle/>
          <a:p>
            <a:pPr rtl="0"/>
            <a:r>
              <a:rPr lang="fr-FR"/>
              <a:t>Mardi 2 février 20XX</a:t>
            </a:r>
          </a:p>
        </p:txBody>
      </p:sp>
      <p:sp>
        <p:nvSpPr>
          <p:cNvPr id="8" name="Espace réservé du pied de page 7">
            <a:extLst>
              <a:ext uri="{FF2B5EF4-FFF2-40B4-BE49-F238E27FC236}">
                <a16:creationId xmlns:a16="http://schemas.microsoft.com/office/drawing/2014/main" id="{3D10D1EE-83A0-4FB5-9B25-8A73DE891A87}"/>
              </a:ext>
            </a:extLst>
          </p:cNvPr>
          <p:cNvSpPr>
            <a:spLocks noGrp="1"/>
          </p:cNvSpPr>
          <p:nvPr>
            <p:ph type="ftr" sz="quarter" idx="11"/>
          </p:nvPr>
        </p:nvSpPr>
        <p:spPr/>
        <p:txBody>
          <a:bodyPr rtlCol="0">
            <a:noAutofit/>
          </a:bodyPr>
          <a:lstStyle/>
          <a:p>
            <a:pPr rtl="0"/>
            <a:r>
              <a:rPr lang="fr-FR"/>
              <a:t>Exemple de Texte de Pied de page</a:t>
            </a:r>
          </a:p>
        </p:txBody>
      </p:sp>
      <p:sp>
        <p:nvSpPr>
          <p:cNvPr id="9" name="Espace réservé du numéro de diapositive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Tree>
    <p:extLst>
      <p:ext uri="{BB962C8B-B14F-4D97-AF65-F5344CB8AC3E}">
        <p14:creationId xmlns:p14="http://schemas.microsoft.com/office/powerpoint/2010/main" val="670392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Autofit/>
          </a:bodyPr>
          <a:lstStyle/>
          <a:p>
            <a:pPr lvl="0" rtl="0">
              <a:lnSpc>
                <a:spcPct val="100000"/>
              </a:lnSpc>
            </a:pPr>
            <a:r>
              <a:rPr lang="fr-FR"/>
              <a:t>Modifiez le style du titre</a:t>
            </a:r>
            <a:endParaRPr lang="fr-FR" dirty="0"/>
          </a:p>
        </p:txBody>
      </p:sp>
      <p:sp>
        <p:nvSpPr>
          <p:cNvPr id="3" name="Espace réservé du texte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Autofit/>
          </a:bodyPr>
          <a:lstStyle/>
          <a:p>
            <a:pPr lvl="0" rtl="0"/>
            <a:r>
              <a:rPr lang="fr-FR"/>
              <a:t>Modifiez les styles du texte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4" name="Espace réservé de la date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pPr rtl="0"/>
            <a:r>
              <a:rPr lang="fr-FR"/>
              <a:t>Mardi 2 février 20XX</a:t>
            </a:r>
            <a:endParaRPr lang="fr-FR" dirty="0"/>
          </a:p>
        </p:txBody>
      </p:sp>
      <p:sp>
        <p:nvSpPr>
          <p:cNvPr id="5" name="Espace réservé du pied de page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pPr rtl="0"/>
            <a:r>
              <a:rPr lang="fr-FR"/>
              <a:t>Exemple de Texte de Pied de page</a:t>
            </a:r>
            <a:endParaRPr lang="fr-FR" dirty="0"/>
          </a:p>
        </p:txBody>
      </p:sp>
      <p:sp>
        <p:nvSpPr>
          <p:cNvPr id="6" name="Espace réservé du numéro de diapositive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lumMod val="65000"/>
                    <a:alpha val="80000"/>
                  </a:schemeClr>
                </a:solidFill>
              </a:defRPr>
            </a:lvl1pPr>
          </a:lstStyle>
          <a:p>
            <a:pPr rtl="0"/>
            <a:fld id="{DBA1B0FB-D917-4C8C-928F-313BD683BF39}" type="slidenum">
              <a:rPr lang="fr-FR" smtClean="0"/>
              <a:pPr rtl="0"/>
              <a:t>‹N°›</a:t>
            </a:fld>
            <a:endParaRPr lang="fr-FR"/>
          </a:p>
        </p:txBody>
      </p:sp>
    </p:spTree>
    <p:extLst>
      <p:ext uri="{BB962C8B-B14F-4D97-AF65-F5344CB8AC3E}">
        <p14:creationId xmlns:p14="http://schemas.microsoft.com/office/powerpoint/2010/main" val="2521255718"/>
      </p:ext>
    </p:extLst>
  </p:cSld>
  <p:clrMap bg1="dk1" tx1="lt1" bg2="dk2" tx2="lt2" accent1="accent1" accent2="accent2" accent3="accent3" accent4="accent4" accent5="accent5" accent6="accent6" hlink="hlink" folHlink="folHlink"/>
  <p:sldLayoutIdLst>
    <p:sldLayoutId id="2147483699" r:id="rId1"/>
    <p:sldLayoutId id="2147483700" r:id="rId2"/>
    <p:sldLayoutId id="2147483733" r:id="rId3"/>
    <p:sldLayoutId id="2147483687" r:id="rId4"/>
    <p:sldLayoutId id="2147483734" r:id="rId5"/>
    <p:sldLayoutId id="2147483686" r:id="rId6"/>
    <p:sldLayoutId id="2147483696" r:id="rId7"/>
    <p:sldLayoutId id="2147483707" r:id="rId8"/>
    <p:sldLayoutId id="2147483689" r:id="rId9"/>
    <p:sldLayoutId id="2147483697" r:id="rId10"/>
    <p:sldLayoutId id="2147483731" r:id="rId11"/>
    <p:sldLayoutId id="2147483693" r:id="rId12"/>
    <p:sldLayoutId id="2147483685" r:id="rId13"/>
    <p:sldLayoutId id="2147483688" r:id="rId14"/>
    <p:sldLayoutId id="2147483691" r:id="rId15"/>
    <p:sldLayoutId id="2147483692" r:id="rId16"/>
  </p:sldLayoutIdLst>
  <p:hf hdr="0"/>
  <p:txStyles>
    <p:titleStyle>
      <a:lvl1pPr algn="l" defTabSz="914400" rtl="0" eaLnBrk="1" latinLnBrk="0" hangingPunct="1">
        <a:lnSpc>
          <a:spcPct val="90000"/>
        </a:lnSpc>
        <a:spcBef>
          <a:spcPct val="0"/>
        </a:spcBef>
        <a:buNone/>
        <a:defRPr lang="fr-FR"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2" pos="3840">
          <p15:clr>
            <a:srgbClr val="F26B43"/>
          </p15:clr>
        </p15:guide>
        <p15:guide id="33" orient="horz" pos="2160">
          <p15:clr>
            <a:srgbClr val="F26B43"/>
          </p15:clr>
        </p15:guide>
        <p15:guide id="34" pos="347">
          <p15:clr>
            <a:srgbClr val="F26B43"/>
          </p15:clr>
        </p15:guide>
        <p15:guide id="35" pos="7333">
          <p15:clr>
            <a:srgbClr val="F26B43"/>
          </p15:clr>
        </p15:guide>
        <p15:guide id="36" orient="horz" pos="346">
          <p15:clr>
            <a:srgbClr val="F26B43"/>
          </p15:clr>
        </p15:guide>
        <p15:guide id="37" orient="horz" pos="3974">
          <p15:clr>
            <a:srgbClr val="F26B43"/>
          </p15:clr>
        </p15:guide>
        <p15:guide id="38" pos="824">
          <p15:clr>
            <a:srgbClr val="A4A3A4"/>
          </p15:clr>
        </p15:guide>
        <p15:guide id="39" pos="937">
          <p15:clr>
            <a:srgbClr val="A4A3A4"/>
          </p15:clr>
        </p15:guide>
        <p15:guide id="40" pos="1413">
          <p15:clr>
            <a:srgbClr val="A4A3A4"/>
          </p15:clr>
        </p15:guide>
        <p15:guide id="41" pos="1527">
          <p15:clr>
            <a:srgbClr val="A4A3A4"/>
          </p15:clr>
        </p15:guide>
        <p15:guide id="42" pos="2003">
          <p15:clr>
            <a:srgbClr val="A4A3A4"/>
          </p15:clr>
        </p15:guide>
        <p15:guide id="43" pos="2116">
          <p15:clr>
            <a:srgbClr val="A4A3A4"/>
          </p15:clr>
        </p15:guide>
        <p15:guide id="44" pos="2593">
          <p15:clr>
            <a:srgbClr val="A4A3A4"/>
          </p15:clr>
        </p15:guide>
        <p15:guide id="45" pos="2706">
          <p15:clr>
            <a:srgbClr val="A4A3A4"/>
          </p15:clr>
        </p15:guide>
        <p15:guide id="46" pos="3182">
          <p15:clr>
            <a:srgbClr val="A4A3A4"/>
          </p15:clr>
        </p15:guide>
        <p15:guide id="47" pos="3318">
          <p15:clr>
            <a:srgbClr val="A4A3A4"/>
          </p15:clr>
        </p15:guide>
        <p15:guide id="48" pos="3772">
          <p15:clr>
            <a:srgbClr val="A4A3A4"/>
          </p15:clr>
        </p15:guide>
        <p15:guide id="49" pos="3908">
          <p15:clr>
            <a:srgbClr val="A4A3A4"/>
          </p15:clr>
        </p15:guide>
        <p15:guide id="50" pos="4362">
          <p15:clr>
            <a:srgbClr val="A4A3A4"/>
          </p15:clr>
        </p15:guide>
        <p15:guide id="51" pos="4498">
          <p15:clr>
            <a:srgbClr val="A4A3A4"/>
          </p15:clr>
        </p15:guide>
        <p15:guide id="52" pos="4951">
          <p15:clr>
            <a:srgbClr val="A4A3A4"/>
          </p15:clr>
        </p15:guide>
        <p15:guide id="53" pos="5087">
          <p15:clr>
            <a:srgbClr val="A4A3A4"/>
          </p15:clr>
        </p15:guide>
        <p15:guide id="54" pos="5541">
          <p15:clr>
            <a:srgbClr val="A4A3A4"/>
          </p15:clr>
        </p15:guide>
        <p15:guide id="55" pos="5677">
          <p15:clr>
            <a:srgbClr val="A4A3A4"/>
          </p15:clr>
        </p15:guide>
        <p15:guide id="56" pos="6153">
          <p15:clr>
            <a:srgbClr val="A4A3A4"/>
          </p15:clr>
        </p15:guide>
        <p15:guide id="57" pos="6267">
          <p15:clr>
            <a:srgbClr val="A4A3A4"/>
          </p15:clr>
        </p15:guide>
        <p15:guide id="58" pos="6743">
          <p15:clr>
            <a:srgbClr val="A4A3A4"/>
          </p15:clr>
        </p15:guide>
        <p15:guide id="59" pos="6856">
          <p15:clr>
            <a:srgbClr val="A4A3A4"/>
          </p15:clr>
        </p15:guide>
        <p15:guide id="60" orient="horz" pos="3838">
          <p15:clr>
            <a:srgbClr val="A4A3A4"/>
          </p15:clr>
        </p15:guide>
        <p15:guide id="61" orient="horz" pos="2092">
          <p15:clr>
            <a:srgbClr val="A4A3A4"/>
          </p15:clr>
        </p15:guide>
        <p15:guide id="62" orient="horz" pos="2228">
          <p15:clr>
            <a:srgbClr val="A4A3A4"/>
          </p15:clr>
        </p15:guide>
        <p15:guide id="63" orient="horz" pos="845">
          <p15:clr>
            <a:srgbClr val="A4A3A4"/>
          </p15:clr>
        </p15:guide>
        <p15:guide id="64" orient="horz" pos="958">
          <p15:clr>
            <a:srgbClr val="A4A3A4"/>
          </p15:clr>
        </p15:guide>
        <p15:guide id="65" orient="horz" pos="1480">
          <p15:clr>
            <a:srgbClr val="A4A3A4"/>
          </p15:clr>
        </p15:guide>
        <p15:guide id="66" orient="horz" pos="1593">
          <p15:clr>
            <a:srgbClr val="A4A3A4"/>
          </p15:clr>
        </p15:guide>
        <p15:guide id="67" orient="horz" pos="2727">
          <p15:clr>
            <a:srgbClr val="A4A3A4"/>
          </p15:clr>
        </p15:guide>
        <p15:guide id="68" orient="horz" pos="2840">
          <p15:clr>
            <a:srgbClr val="A4A3A4"/>
          </p15:clr>
        </p15:guide>
        <p15:guide id="69" orient="horz" pos="3339">
          <p15:clr>
            <a:srgbClr val="A4A3A4"/>
          </p15:clr>
        </p15:guide>
        <p15:guide id="70" orient="horz" pos="3475">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6E938C-9D94-4B05-979A-D39FFC457291}"/>
              </a:ext>
            </a:extLst>
          </p:cNvPr>
          <p:cNvSpPr>
            <a:spLocks noGrp="1"/>
          </p:cNvSpPr>
          <p:nvPr>
            <p:ph type="ctrTitle"/>
          </p:nvPr>
        </p:nvSpPr>
        <p:spPr>
          <a:xfrm>
            <a:off x="7452360" y="0"/>
            <a:ext cx="4739640" cy="1556237"/>
          </a:xfrm>
        </p:spPr>
        <p:txBody>
          <a:bodyPr rtlCol="0" anchor="b" anchorCtr="0">
            <a:normAutofit/>
          </a:bodyPr>
          <a:lstStyle/>
          <a:p>
            <a:pPr algn="ctr" rtl="0"/>
            <a:r>
              <a:rPr lang="fr-FR" dirty="0">
                <a:latin typeface="Comic Sans MS" panose="030F0702030302020204" pitchFamily="66" charset="0"/>
              </a:rPr>
              <a:t>QUANTITES DE MATIERE</a:t>
            </a:r>
          </a:p>
        </p:txBody>
      </p:sp>
      <p:pic>
        <p:nvPicPr>
          <p:cNvPr id="14" name="Espace réservé d’image 13" descr="Arrière-plan numérique Point de données">
            <a:extLst>
              <a:ext uri="{FF2B5EF4-FFF2-40B4-BE49-F238E27FC236}">
                <a16:creationId xmlns:a16="http://schemas.microsoft.com/office/drawing/2014/main" id="{9A8AD548-922D-4E1D-B19C-5F6E808B8160}"/>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0" y="0"/>
            <a:ext cx="7452360" cy="6858000"/>
          </a:xfrm>
        </p:spPr>
      </p:pic>
      <p:sp>
        <p:nvSpPr>
          <p:cNvPr id="6" name="Sous-titre 22">
            <a:extLst>
              <a:ext uri="{FF2B5EF4-FFF2-40B4-BE49-F238E27FC236}">
                <a16:creationId xmlns:a16="http://schemas.microsoft.com/office/drawing/2014/main" id="{32F868F7-BF30-5093-E588-A08C2505FF80}"/>
              </a:ext>
            </a:extLst>
          </p:cNvPr>
          <p:cNvSpPr txBox="1">
            <a:spLocks/>
          </p:cNvSpPr>
          <p:nvPr/>
        </p:nvSpPr>
        <p:spPr>
          <a:xfrm>
            <a:off x="7452360" y="5822830"/>
            <a:ext cx="4739640" cy="1035169"/>
          </a:xfrm>
          <a:prstGeom prst="rect">
            <a:avLst/>
          </a:prstGeom>
        </p:spPr>
        <p:txBody>
          <a:bodyPr rtlCol="0"/>
          <a:lst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dirty="0">
                <a:latin typeface="Comic Sans MS" panose="030F0702030302020204" pitchFamily="66" charset="0"/>
              </a:rPr>
              <a:t>Prof-TC</a:t>
            </a:r>
          </a:p>
          <a:p>
            <a:pPr marL="0" indent="0" algn="ctr">
              <a:buNone/>
            </a:pPr>
            <a:r>
              <a:rPr lang="fr-FR" dirty="0">
                <a:latin typeface="Comic Sans MS" panose="030F0702030302020204" pitchFamily="66" charset="0"/>
              </a:rPr>
              <a:t>www.prof-tc.fr</a:t>
            </a:r>
          </a:p>
        </p:txBody>
      </p:sp>
    </p:spTree>
    <p:extLst>
      <p:ext uri="{BB962C8B-B14F-4D97-AF65-F5344CB8AC3E}">
        <p14:creationId xmlns:p14="http://schemas.microsoft.com/office/powerpoint/2010/main" val="752814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9" name="ZoneTexte 8">
            <a:extLst>
              <a:ext uri="{FF2B5EF4-FFF2-40B4-BE49-F238E27FC236}">
                <a16:creationId xmlns:a16="http://schemas.microsoft.com/office/drawing/2014/main" id="{BDF63B00-BAF7-67A6-86E4-3CDE2E57617A}"/>
              </a:ext>
            </a:extLst>
          </p:cNvPr>
          <p:cNvSpPr txBox="1"/>
          <p:nvPr/>
        </p:nvSpPr>
        <p:spPr>
          <a:xfrm>
            <a:off x="14657" y="1213335"/>
            <a:ext cx="12162686" cy="1654684"/>
          </a:xfrm>
          <a:prstGeom prst="rect">
            <a:avLst/>
          </a:prstGeom>
          <a:noFill/>
        </p:spPr>
        <p:txBody>
          <a:bodyPr wrap="square">
            <a:spAutoFit/>
          </a:bodyPr>
          <a:lstStyle/>
          <a:p>
            <a:pPr algn="just">
              <a:lnSpc>
                <a:spcPct val="107000"/>
              </a:lnSpc>
              <a:spcAft>
                <a:spcPts val="800"/>
              </a:spcAft>
            </a:pPr>
            <a:r>
              <a:rPr lang="fr-FR" sz="2400" b="1" dirty="0">
                <a:solidFill>
                  <a:srgbClr val="0070C0"/>
                </a:solidFill>
                <a:effectLst/>
                <a:latin typeface="Comic Sans MS" panose="030F0702030302020204" pitchFamily="66" charset="0"/>
                <a:ea typeface="Calibri" panose="020F0502020204030204" pitchFamily="34" charset="0"/>
                <a:cs typeface="Arial" panose="020B0604020202020204" pitchFamily="34" charset="0"/>
              </a:rPr>
              <a:t>La concentration molaire est une grandeur caractérisant toute solution, elle reflète la proportion d’une espèce chimique dissoute (soluté) par rapport à un solvant. La concentration molaire C d’une espèce chimique est le rapport de la quantité n (mol) de cette espèce chimique par le volume V (L) de la solution.</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Image 9">
            <a:extLst>
              <a:ext uri="{FF2B5EF4-FFF2-40B4-BE49-F238E27FC236}">
                <a16:creationId xmlns:a16="http://schemas.microsoft.com/office/drawing/2014/main" id="{7FF1FE00-6138-0D2F-D724-1A4E10D65C07}"/>
              </a:ext>
            </a:extLst>
          </p:cNvPr>
          <p:cNvPicPr>
            <a:picLocks noChangeAspect="1"/>
          </p:cNvPicPr>
          <p:nvPr/>
        </p:nvPicPr>
        <p:blipFill rotWithShape="1">
          <a:blip r:embed="rId2"/>
          <a:srcRect l="13726" t="4271" r="13639" b="19746"/>
          <a:stretch/>
        </p:blipFill>
        <p:spPr>
          <a:xfrm>
            <a:off x="118696" y="3418482"/>
            <a:ext cx="11954608" cy="1809910"/>
          </a:xfrm>
          <a:prstGeom prst="rect">
            <a:avLst/>
          </a:prstGeom>
        </p:spPr>
      </p:pic>
    </p:spTree>
    <p:extLst>
      <p:ext uri="{BB962C8B-B14F-4D97-AF65-F5344CB8AC3E}">
        <p14:creationId xmlns:p14="http://schemas.microsoft.com/office/powerpoint/2010/main" val="1945979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3DFFB390-95B6-4D7F-96DA-FF228390103F}"/>
              </a:ext>
            </a:extLst>
          </p:cNvPr>
          <p:cNvSpPr txBox="1"/>
          <p:nvPr/>
        </p:nvSpPr>
        <p:spPr>
          <a:xfrm>
            <a:off x="-1464" y="1230680"/>
            <a:ext cx="12193464" cy="864339"/>
          </a:xfrm>
          <a:prstGeom prst="rect">
            <a:avLst/>
          </a:prstGeom>
          <a:noFill/>
        </p:spPr>
        <p:txBody>
          <a:bodyPr wrap="square">
            <a:spAutoFit/>
          </a:bodyPr>
          <a:lstStyle/>
          <a:p>
            <a:pPr algn="just">
              <a:lnSpc>
                <a:spcPct val="107000"/>
              </a:lnSpc>
              <a:spcAft>
                <a:spcPts val="800"/>
              </a:spcAft>
            </a:pPr>
            <a:r>
              <a:rPr lang="fr-FR" sz="2400" b="1" dirty="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La concentration molaire d’une espèce chimique correspond au rapport de la concentration massique par la masse molaire de l’espèce chimique: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 3">
            <a:extLst>
              <a:ext uri="{FF2B5EF4-FFF2-40B4-BE49-F238E27FC236}">
                <a16:creationId xmlns:a16="http://schemas.microsoft.com/office/drawing/2014/main" id="{66DEA537-5813-506E-2BE0-2EE7803E81DB}"/>
              </a:ext>
            </a:extLst>
          </p:cNvPr>
          <p:cNvPicPr>
            <a:picLocks noChangeAspect="1"/>
          </p:cNvPicPr>
          <p:nvPr/>
        </p:nvPicPr>
        <p:blipFill rotWithShape="1">
          <a:blip r:embed="rId2"/>
          <a:srcRect l="16855" r="16512" b="21564"/>
          <a:stretch/>
        </p:blipFill>
        <p:spPr>
          <a:xfrm>
            <a:off x="502012" y="2992197"/>
            <a:ext cx="11187976" cy="1975455"/>
          </a:xfrm>
          <a:prstGeom prst="rect">
            <a:avLst/>
          </a:prstGeom>
        </p:spPr>
      </p:pic>
    </p:spTree>
    <p:extLst>
      <p:ext uri="{BB962C8B-B14F-4D97-AF65-F5344CB8AC3E}">
        <p14:creationId xmlns:p14="http://schemas.microsoft.com/office/powerpoint/2010/main" val="1504886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BE200E64-F101-BBE1-00CD-DAC32BA518FE}"/>
              </a:ext>
            </a:extLst>
          </p:cNvPr>
          <p:cNvSpPr txBox="1"/>
          <p:nvPr/>
        </p:nvSpPr>
        <p:spPr>
          <a:xfrm>
            <a:off x="0" y="0"/>
            <a:ext cx="12192000" cy="531877"/>
          </a:xfrm>
          <a:prstGeom prst="rect">
            <a:avLst/>
          </a:prstGeom>
          <a:noFill/>
        </p:spPr>
        <p:txBody>
          <a:bodyPr wrap="square">
            <a:spAutoFit/>
          </a:bodyPr>
          <a:lstStyle/>
          <a:p>
            <a:pPr algn="ctr">
              <a:lnSpc>
                <a:spcPct val="107000"/>
              </a:lnSpc>
              <a:spcAft>
                <a:spcPts val="800"/>
              </a:spcAft>
            </a:pPr>
            <a:r>
              <a:rPr lang="fr-FR" sz="2800" b="1" dirty="0">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Préparation d’une solution aqueuse par dissolution d'un solide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 3">
            <a:extLst>
              <a:ext uri="{FF2B5EF4-FFF2-40B4-BE49-F238E27FC236}">
                <a16:creationId xmlns:a16="http://schemas.microsoft.com/office/drawing/2014/main" id="{D3CFAC5A-7E8A-C6B8-B9FB-58694B7B7807}"/>
              </a:ext>
            </a:extLst>
          </p:cNvPr>
          <p:cNvPicPr>
            <a:picLocks noChangeAspect="1"/>
          </p:cNvPicPr>
          <p:nvPr/>
        </p:nvPicPr>
        <p:blipFill>
          <a:blip r:embed="rId2"/>
          <a:stretch>
            <a:fillRect/>
          </a:stretch>
        </p:blipFill>
        <p:spPr>
          <a:xfrm>
            <a:off x="169545" y="1240253"/>
            <a:ext cx="5926455" cy="3674110"/>
          </a:xfrm>
          <a:prstGeom prst="rect">
            <a:avLst/>
          </a:prstGeom>
        </p:spPr>
      </p:pic>
      <p:pic>
        <p:nvPicPr>
          <p:cNvPr id="5" name="Image 4">
            <a:extLst>
              <a:ext uri="{FF2B5EF4-FFF2-40B4-BE49-F238E27FC236}">
                <a16:creationId xmlns:a16="http://schemas.microsoft.com/office/drawing/2014/main" id="{39C00468-7E42-ADF4-CFBB-08EBF3C760FB}"/>
              </a:ext>
            </a:extLst>
          </p:cNvPr>
          <p:cNvPicPr>
            <a:picLocks noChangeAspect="1"/>
          </p:cNvPicPr>
          <p:nvPr/>
        </p:nvPicPr>
        <p:blipFill>
          <a:blip r:embed="rId3"/>
          <a:stretch>
            <a:fillRect/>
          </a:stretch>
        </p:blipFill>
        <p:spPr>
          <a:xfrm>
            <a:off x="6179673" y="1240253"/>
            <a:ext cx="5916930" cy="3668395"/>
          </a:xfrm>
          <a:prstGeom prst="rect">
            <a:avLst/>
          </a:prstGeom>
        </p:spPr>
      </p:pic>
    </p:spTree>
    <p:extLst>
      <p:ext uri="{BB962C8B-B14F-4D97-AF65-F5344CB8AC3E}">
        <p14:creationId xmlns:p14="http://schemas.microsoft.com/office/powerpoint/2010/main" val="608373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2" name="ZoneTexte 1">
            <a:extLst>
              <a:ext uri="{FF2B5EF4-FFF2-40B4-BE49-F238E27FC236}">
                <a16:creationId xmlns:a16="http://schemas.microsoft.com/office/drawing/2014/main" id="{FEA3056C-5CB7-7137-0A4D-E454E4A64108}"/>
              </a:ext>
            </a:extLst>
          </p:cNvPr>
          <p:cNvSpPr txBox="1"/>
          <p:nvPr/>
        </p:nvSpPr>
        <p:spPr>
          <a:xfrm>
            <a:off x="0" y="0"/>
            <a:ext cx="12192000" cy="531877"/>
          </a:xfrm>
          <a:prstGeom prst="rect">
            <a:avLst/>
          </a:prstGeom>
          <a:noFill/>
        </p:spPr>
        <p:txBody>
          <a:bodyPr wrap="square">
            <a:spAutoFit/>
          </a:bodyPr>
          <a:lstStyle/>
          <a:p>
            <a:pPr algn="ctr">
              <a:lnSpc>
                <a:spcPct val="107000"/>
              </a:lnSpc>
              <a:spcAft>
                <a:spcPts val="800"/>
              </a:spcAft>
            </a:pPr>
            <a:r>
              <a:rPr lang="fr-FR" sz="2800" b="1" dirty="0">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Préparation d’une solution aqueuse par dilution d’une solution</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 2">
            <a:extLst>
              <a:ext uri="{FF2B5EF4-FFF2-40B4-BE49-F238E27FC236}">
                <a16:creationId xmlns:a16="http://schemas.microsoft.com/office/drawing/2014/main" id="{70672C04-16BC-ADD6-9521-1C70E1F00166}"/>
              </a:ext>
            </a:extLst>
          </p:cNvPr>
          <p:cNvPicPr>
            <a:picLocks noChangeAspect="1"/>
          </p:cNvPicPr>
          <p:nvPr/>
        </p:nvPicPr>
        <p:blipFill>
          <a:blip r:embed="rId2"/>
          <a:stretch>
            <a:fillRect/>
          </a:stretch>
        </p:blipFill>
        <p:spPr>
          <a:xfrm>
            <a:off x="864577" y="531877"/>
            <a:ext cx="10462846" cy="6191116"/>
          </a:xfrm>
          <a:prstGeom prst="rect">
            <a:avLst/>
          </a:prstGeom>
        </p:spPr>
      </p:pic>
    </p:spTree>
    <p:extLst>
      <p:ext uri="{BB962C8B-B14F-4D97-AF65-F5344CB8AC3E}">
        <p14:creationId xmlns:p14="http://schemas.microsoft.com/office/powerpoint/2010/main" val="3268590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re 21">
            <a:extLst>
              <a:ext uri="{FF2B5EF4-FFF2-40B4-BE49-F238E27FC236}">
                <a16:creationId xmlns:a16="http://schemas.microsoft.com/office/drawing/2014/main" id="{F8FAEED9-1ECD-45F9-87A0-9394BAEABB79}"/>
              </a:ext>
            </a:extLst>
          </p:cNvPr>
          <p:cNvSpPr>
            <a:spLocks noGrp="1"/>
          </p:cNvSpPr>
          <p:nvPr>
            <p:ph type="ctrTitle"/>
          </p:nvPr>
        </p:nvSpPr>
        <p:spPr>
          <a:xfrm>
            <a:off x="550863" y="914400"/>
            <a:ext cx="5437187" cy="1479203"/>
          </a:xfrm>
        </p:spPr>
        <p:txBody>
          <a:bodyPr rtlCol="0"/>
          <a:lstStyle/>
          <a:p>
            <a:pPr algn="ctr" rtl="0"/>
            <a:r>
              <a:rPr lang="fr-FR" dirty="0">
                <a:latin typeface="Comic Sans MS" panose="030F0702030302020204" pitchFamily="66" charset="0"/>
              </a:rPr>
              <a:t>QUANTITES DE MATIERE</a:t>
            </a:r>
          </a:p>
        </p:txBody>
      </p:sp>
      <p:sp>
        <p:nvSpPr>
          <p:cNvPr id="23" name="Sous-titre 22">
            <a:extLst>
              <a:ext uri="{FF2B5EF4-FFF2-40B4-BE49-F238E27FC236}">
                <a16:creationId xmlns:a16="http://schemas.microsoft.com/office/drawing/2014/main" id="{8E5E4638-9BCB-4C2E-914F-CC868E2020D5}"/>
              </a:ext>
            </a:extLst>
          </p:cNvPr>
          <p:cNvSpPr>
            <a:spLocks noGrp="1"/>
          </p:cNvSpPr>
          <p:nvPr>
            <p:ph type="subTitle" idx="1"/>
          </p:nvPr>
        </p:nvSpPr>
        <p:spPr>
          <a:xfrm>
            <a:off x="550863" y="4285638"/>
            <a:ext cx="5437187" cy="1167084"/>
          </a:xfrm>
        </p:spPr>
        <p:txBody>
          <a:bodyPr rtlCol="0"/>
          <a:lstStyle/>
          <a:p>
            <a:pPr algn="ctr" rtl="0"/>
            <a:r>
              <a:rPr lang="fr-FR" dirty="0">
                <a:latin typeface="Comic Sans MS" panose="030F0702030302020204" pitchFamily="66" charset="0"/>
              </a:rPr>
              <a:t>Prof-TC</a:t>
            </a:r>
          </a:p>
          <a:p>
            <a:pPr algn="ctr" rtl="0"/>
            <a:r>
              <a:rPr lang="fr-FR" dirty="0">
                <a:latin typeface="Comic Sans MS" panose="030F0702030302020204" pitchFamily="66" charset="0"/>
              </a:rPr>
              <a:t>www.prof-tc.fr</a:t>
            </a:r>
          </a:p>
        </p:txBody>
      </p:sp>
      <p:pic>
        <p:nvPicPr>
          <p:cNvPr id="27" name="Espace réservé d’image 26" descr="Arrière-plan numérique Point de données">
            <a:extLst>
              <a:ext uri="{FF2B5EF4-FFF2-40B4-BE49-F238E27FC236}">
                <a16:creationId xmlns:a16="http://schemas.microsoft.com/office/drawing/2014/main" id="{9E660784-34E2-4CDA-926A-DDD6AAF35046}"/>
              </a:ext>
            </a:extLst>
          </p:cNvPr>
          <p:cNvPicPr>
            <a:picLocks noGrp="1" noChangeAspect="1"/>
          </p:cNvPicPr>
          <p:nvPr>
            <p:ph type="pic" sz="quarter" idx="15"/>
          </p:nvPr>
        </p:nvPicPr>
        <p:blipFill rotWithShape="1">
          <a:blip r:embed="rId2" cstate="screen">
            <a:extLst>
              <a:ext uri="{28A0092B-C50C-407E-A947-70E740481C1C}">
                <a14:useLocalDpi xmlns:a14="http://schemas.microsoft.com/office/drawing/2010/main" val="0"/>
              </a:ext>
            </a:extLst>
          </a:blip>
          <a:srcRect/>
          <a:stretch/>
        </p:blipFill>
        <p:spPr>
          <a:xfrm>
            <a:off x="6556248" y="548640"/>
            <a:ext cx="5084064" cy="2880360"/>
          </a:xfrm>
        </p:spPr>
      </p:pic>
      <p:pic>
        <p:nvPicPr>
          <p:cNvPr id="33" name="Espace réservé d’image 32" descr="Arrière-plan numérique Point de données">
            <a:extLst>
              <a:ext uri="{FF2B5EF4-FFF2-40B4-BE49-F238E27FC236}">
                <a16:creationId xmlns:a16="http://schemas.microsoft.com/office/drawing/2014/main" id="{48106962-23C6-4DFE-BB3A-E5FFF03F38CE}"/>
              </a:ext>
            </a:extLst>
          </p:cNvPr>
          <p:cNvPicPr>
            <a:picLocks noGrp="1" noChangeAspect="1"/>
          </p:cNvPicPr>
          <p:nvPr>
            <p:ph type="pic" sz="quarter" idx="16"/>
          </p:nvPr>
        </p:nvPicPr>
        <p:blipFill rotWithShape="1">
          <a:blip r:embed="rId3" cstate="screen">
            <a:extLst>
              <a:ext uri="{28A0092B-C50C-407E-A947-70E740481C1C}">
                <a14:useLocalDpi xmlns:a14="http://schemas.microsoft.com/office/drawing/2010/main" val="0"/>
              </a:ext>
            </a:extLst>
          </a:blip>
          <a:srcRect/>
          <a:stretch/>
        </p:blipFill>
        <p:spPr>
          <a:xfrm>
            <a:off x="6556248" y="3429000"/>
            <a:ext cx="5084064" cy="2880360"/>
          </a:xfrm>
        </p:spPr>
      </p:pic>
    </p:spTree>
    <p:extLst>
      <p:ext uri="{BB962C8B-B14F-4D97-AF65-F5344CB8AC3E}">
        <p14:creationId xmlns:p14="http://schemas.microsoft.com/office/powerpoint/2010/main" val="3247798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ZoneTexte 20">
            <a:extLst>
              <a:ext uri="{FF2B5EF4-FFF2-40B4-BE49-F238E27FC236}">
                <a16:creationId xmlns:a16="http://schemas.microsoft.com/office/drawing/2014/main" id="{022125B5-C6AD-0BB9-F5F7-36596BFD188D}"/>
              </a:ext>
            </a:extLst>
          </p:cNvPr>
          <p:cNvSpPr txBox="1"/>
          <p:nvPr/>
        </p:nvSpPr>
        <p:spPr>
          <a:xfrm>
            <a:off x="0" y="6636"/>
            <a:ext cx="12192000" cy="594778"/>
          </a:xfrm>
          <a:prstGeom prst="rect">
            <a:avLst/>
          </a:prstGeom>
          <a:noFill/>
        </p:spPr>
        <p:txBody>
          <a:bodyPr wrap="square">
            <a:spAutoFit/>
          </a:bodyPr>
          <a:lstStyle/>
          <a:p>
            <a:pPr algn="ctr">
              <a:lnSpc>
                <a:spcPct val="107000"/>
              </a:lnSpc>
              <a:spcAft>
                <a:spcPts val="800"/>
              </a:spcAft>
            </a:pP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La </a:t>
            </a:r>
            <a:r>
              <a:rPr lang="fr-FR" sz="3200" b="1" dirty="0">
                <a:solidFill>
                  <a:srgbClr val="FF0000"/>
                </a:solidFill>
                <a:latin typeface="Comic Sans MS" panose="030F0702030302020204" pitchFamily="66" charset="0"/>
                <a:ea typeface="Calibri" panose="020F0502020204030204" pitchFamily="34" charset="0"/>
                <a:cs typeface="Arial" panose="020B0604020202020204" pitchFamily="34" charset="0"/>
              </a:rPr>
              <a:t>mole</a:t>
            </a:r>
            <a:endParaRPr lang="fr-FR" sz="40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4" name="ZoneTexte 3">
            <a:extLst>
              <a:ext uri="{FF2B5EF4-FFF2-40B4-BE49-F238E27FC236}">
                <a16:creationId xmlns:a16="http://schemas.microsoft.com/office/drawing/2014/main" id="{F19400A1-1C7C-081C-E54D-56E366B0BFCA}"/>
              </a:ext>
            </a:extLst>
          </p:cNvPr>
          <p:cNvSpPr txBox="1"/>
          <p:nvPr/>
        </p:nvSpPr>
        <p:spPr>
          <a:xfrm>
            <a:off x="0" y="693992"/>
            <a:ext cx="12192000" cy="3543149"/>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La mole est la quantité de matière d'un système contenant autant d'entités élémentaires (atomes, ions ou molécules) qu'il y a d'atomes de carbone dans 12g de carbone 12, c'est-à-dire 6,02.10</a:t>
            </a:r>
            <a:r>
              <a:rPr lang="fr-FR" sz="2400" baseline="30000" dirty="0">
                <a:effectLst/>
                <a:latin typeface="Comic Sans MS" panose="030F0702030302020204" pitchFamily="66" charset="0"/>
                <a:ea typeface="Times New Roman" panose="02020603050405020304" pitchFamily="18" charset="0"/>
                <a:cs typeface="Times New Roman" panose="02020603050405020304" pitchFamily="18" charset="0"/>
              </a:rPr>
              <a:t>23</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atomes de carbone.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b="1" dirty="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Ce nombre est la constante d'Avogadro, notée: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2400" b="1" dirty="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N</a:t>
            </a:r>
            <a:r>
              <a:rPr lang="fr-FR" sz="2400" b="1" baseline="-25000" dirty="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A</a:t>
            </a:r>
            <a:r>
              <a:rPr lang="fr-FR" sz="2400" b="1" dirty="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 = 6,02.10</a:t>
            </a:r>
            <a:r>
              <a:rPr lang="fr-FR" sz="2400" b="1" baseline="30000" dirty="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23</a:t>
            </a:r>
            <a:r>
              <a:rPr lang="fr-FR" sz="2400" b="1" dirty="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mol</a:t>
            </a:r>
            <a:r>
              <a:rPr lang="fr-FR" sz="2400" b="1" baseline="30000" dirty="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-1</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Le nombre d'entités chimiques élémentaires N contenues dans un échantillon de matière est proportionnel à la quantité de matière n. Le coefficient de proportionnalité est la constante d'Avogadro N</a:t>
            </a:r>
            <a:r>
              <a:rPr lang="fr-FR" sz="2400" baseline="-25000" dirty="0">
                <a:effectLst/>
                <a:latin typeface="Comic Sans MS" panose="030F0702030302020204" pitchFamily="66" charset="0"/>
                <a:ea typeface="Times New Roman" panose="02020603050405020304" pitchFamily="18" charset="0"/>
                <a:cs typeface="Times New Roman" panose="02020603050405020304" pitchFamily="18" charset="0"/>
              </a:rPr>
              <a:t>A</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age 7">
            <a:extLst>
              <a:ext uri="{FF2B5EF4-FFF2-40B4-BE49-F238E27FC236}">
                <a16:creationId xmlns:a16="http://schemas.microsoft.com/office/drawing/2014/main" id="{5793A76C-040A-7922-B9C5-E45593606A0E}"/>
              </a:ext>
            </a:extLst>
          </p:cNvPr>
          <p:cNvPicPr>
            <a:picLocks noChangeAspect="1"/>
          </p:cNvPicPr>
          <p:nvPr/>
        </p:nvPicPr>
        <p:blipFill>
          <a:blip r:embed="rId2"/>
          <a:stretch>
            <a:fillRect/>
          </a:stretch>
        </p:blipFill>
        <p:spPr>
          <a:xfrm>
            <a:off x="-1" y="4369787"/>
            <a:ext cx="12155667" cy="1887474"/>
          </a:xfrm>
          <a:prstGeom prst="rect">
            <a:avLst/>
          </a:prstGeom>
        </p:spPr>
      </p:pic>
    </p:spTree>
    <p:extLst>
      <p:ext uri="{BB962C8B-B14F-4D97-AF65-F5344CB8AC3E}">
        <p14:creationId xmlns:p14="http://schemas.microsoft.com/office/powerpoint/2010/main" val="2313234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88B3F4DA-0B49-BEE9-9678-9660B64EF95E}"/>
              </a:ext>
            </a:extLst>
          </p:cNvPr>
          <p:cNvSpPr txBox="1"/>
          <p:nvPr/>
        </p:nvSpPr>
        <p:spPr>
          <a:xfrm>
            <a:off x="-1464" y="0"/>
            <a:ext cx="12193464"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La masse molaire</a:t>
            </a:r>
            <a:endParaRPr lang="fr-FR" sz="3200" dirty="0"/>
          </a:p>
        </p:txBody>
      </p:sp>
      <p:sp>
        <p:nvSpPr>
          <p:cNvPr id="7" name="ZoneTexte 6">
            <a:extLst>
              <a:ext uri="{FF2B5EF4-FFF2-40B4-BE49-F238E27FC236}">
                <a16:creationId xmlns:a16="http://schemas.microsoft.com/office/drawing/2014/main" id="{878EE7A0-8EEE-931E-997C-B3CCC8C7961A}"/>
              </a:ext>
            </a:extLst>
          </p:cNvPr>
          <p:cNvSpPr txBox="1"/>
          <p:nvPr/>
        </p:nvSpPr>
        <p:spPr>
          <a:xfrm>
            <a:off x="-2196" y="725124"/>
            <a:ext cx="12194196" cy="864339"/>
          </a:xfrm>
          <a:prstGeom prst="rect">
            <a:avLst/>
          </a:prstGeom>
          <a:noFill/>
        </p:spPr>
        <p:txBody>
          <a:bodyPr wrap="square">
            <a:spAutoFit/>
          </a:bodyPr>
          <a:lstStyle/>
          <a:p>
            <a:pPr algn="just">
              <a:lnSpc>
                <a:spcPct val="107000"/>
              </a:lnSpc>
              <a:spcAft>
                <a:spcPts val="800"/>
              </a:spcAft>
            </a:pPr>
            <a:r>
              <a:rPr lang="fr-FR" sz="2400" b="1" dirty="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La masse molaire atomique M d'un échantillon est la masse d'une mole de cet élément. Son unité est le g·mol</a:t>
            </a:r>
            <a:r>
              <a:rPr lang="fr-FR" sz="2400" b="1" baseline="30000" dirty="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-1</a:t>
            </a:r>
            <a:r>
              <a:rPr lang="fr-FR" sz="2400" b="1" dirty="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graphicFrame>
            <p:nvGraphicFramePr>
              <p:cNvPr id="9" name="Tableau 8">
                <a:extLst>
                  <a:ext uri="{FF2B5EF4-FFF2-40B4-BE49-F238E27FC236}">
                    <a16:creationId xmlns:a16="http://schemas.microsoft.com/office/drawing/2014/main" id="{2A6CAC1B-4C1C-54B5-2B65-03BF977AB46F}"/>
                  </a:ext>
                </a:extLst>
              </p:cNvPr>
              <p:cNvGraphicFramePr>
                <a:graphicFrameLocks noGrp="1"/>
              </p:cNvGraphicFramePr>
              <p:nvPr>
                <p:extLst>
                  <p:ext uri="{D42A27DB-BD31-4B8C-83A1-F6EECF244321}">
                    <p14:modId xmlns:p14="http://schemas.microsoft.com/office/powerpoint/2010/main" val="3270773510"/>
                  </p:ext>
                </p:extLst>
              </p:nvPr>
            </p:nvGraphicFramePr>
            <p:xfrm>
              <a:off x="1392116" y="1694644"/>
              <a:ext cx="9407768" cy="5102664"/>
            </p:xfrm>
            <a:graphic>
              <a:graphicData uri="http://schemas.openxmlformats.org/drawingml/2006/table">
                <a:tbl>
                  <a:tblPr firstRow="1" firstCol="1" bandRow="1">
                    <a:tableStyleId>{5C22544A-7EE6-4342-B048-85BDC9FD1C3A}</a:tableStyleId>
                  </a:tblPr>
                  <a:tblGrid>
                    <a:gridCol w="1175971">
                      <a:extLst>
                        <a:ext uri="{9D8B030D-6E8A-4147-A177-3AD203B41FA5}">
                          <a16:colId xmlns:a16="http://schemas.microsoft.com/office/drawing/2014/main" val="1014762830"/>
                        </a:ext>
                      </a:extLst>
                    </a:gridCol>
                    <a:gridCol w="1175971">
                      <a:extLst>
                        <a:ext uri="{9D8B030D-6E8A-4147-A177-3AD203B41FA5}">
                          <a16:colId xmlns:a16="http://schemas.microsoft.com/office/drawing/2014/main" val="2936109021"/>
                        </a:ext>
                      </a:extLst>
                    </a:gridCol>
                    <a:gridCol w="1175971">
                      <a:extLst>
                        <a:ext uri="{9D8B030D-6E8A-4147-A177-3AD203B41FA5}">
                          <a16:colId xmlns:a16="http://schemas.microsoft.com/office/drawing/2014/main" val="1969729591"/>
                        </a:ext>
                      </a:extLst>
                    </a:gridCol>
                    <a:gridCol w="1175971">
                      <a:extLst>
                        <a:ext uri="{9D8B030D-6E8A-4147-A177-3AD203B41FA5}">
                          <a16:colId xmlns:a16="http://schemas.microsoft.com/office/drawing/2014/main" val="3443463432"/>
                        </a:ext>
                      </a:extLst>
                    </a:gridCol>
                    <a:gridCol w="1175971">
                      <a:extLst>
                        <a:ext uri="{9D8B030D-6E8A-4147-A177-3AD203B41FA5}">
                          <a16:colId xmlns:a16="http://schemas.microsoft.com/office/drawing/2014/main" val="923349149"/>
                        </a:ext>
                      </a:extLst>
                    </a:gridCol>
                    <a:gridCol w="1175971">
                      <a:extLst>
                        <a:ext uri="{9D8B030D-6E8A-4147-A177-3AD203B41FA5}">
                          <a16:colId xmlns:a16="http://schemas.microsoft.com/office/drawing/2014/main" val="3745159680"/>
                        </a:ext>
                      </a:extLst>
                    </a:gridCol>
                    <a:gridCol w="1175971">
                      <a:extLst>
                        <a:ext uri="{9D8B030D-6E8A-4147-A177-3AD203B41FA5}">
                          <a16:colId xmlns:a16="http://schemas.microsoft.com/office/drawing/2014/main" val="2515409200"/>
                        </a:ext>
                      </a:extLst>
                    </a:gridCol>
                    <a:gridCol w="1175971">
                      <a:extLst>
                        <a:ext uri="{9D8B030D-6E8A-4147-A177-3AD203B41FA5}">
                          <a16:colId xmlns:a16="http://schemas.microsoft.com/office/drawing/2014/main" val="3989637776"/>
                        </a:ext>
                      </a:extLst>
                    </a:gridCol>
                  </a:tblGrid>
                  <a:tr h="1370513">
                    <a:tc>
                      <a:txBody>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sPre>
                                  <m:sPrePr>
                                    <m:ctrlPr>
                                      <a:rPr lang="fr-FR" sz="3200" b="1" i="1" smtClean="0">
                                        <a:solidFill>
                                          <a:schemeClr val="bg1"/>
                                        </a:solidFill>
                                        <a:effectLst/>
                                        <a:latin typeface="Cambria Math" panose="02040503050406030204" pitchFamily="18" charset="0"/>
                                      </a:rPr>
                                    </m:ctrlPr>
                                  </m:sPrePr>
                                  <m:sub>
                                    <m:r>
                                      <m:rPr>
                                        <m:nor/>
                                      </m:rPr>
                                      <a:rPr lang="fr-FR" sz="3200" b="1">
                                        <a:solidFill>
                                          <a:schemeClr val="bg1"/>
                                        </a:solidFill>
                                        <a:effectLst/>
                                        <a:latin typeface="Comic Sans MS" panose="030F0702030302020204" pitchFamily="66" charset="0"/>
                                      </a:rPr>
                                      <m:t>1</m:t>
                                    </m:r>
                                  </m:sub>
                                  <m:sup>
                                    <m:r>
                                      <m:rPr>
                                        <m:nor/>
                                      </m:rPr>
                                      <a:rPr lang="fr-FR" sz="3200" b="1">
                                        <a:solidFill>
                                          <a:schemeClr val="bg1"/>
                                        </a:solidFill>
                                        <a:effectLst/>
                                        <a:latin typeface="Comic Sans MS" panose="030F0702030302020204" pitchFamily="66" charset="0"/>
                                      </a:rPr>
                                      <m:t>1</m:t>
                                    </m:r>
                                  </m:sup>
                                  <m:e>
                                    <m:r>
                                      <m:rPr>
                                        <m:nor/>
                                      </m:rPr>
                                      <a:rPr lang="fr-FR" sz="3200" b="1">
                                        <a:solidFill>
                                          <a:schemeClr val="bg1"/>
                                        </a:solidFill>
                                        <a:effectLst/>
                                        <a:latin typeface="Comic Sans MS" panose="030F0702030302020204" pitchFamily="66" charset="0"/>
                                      </a:rPr>
                                      <m:t>H</m:t>
                                    </m:r>
                                  </m:e>
                                </m:sPre>
                              </m:oMath>
                            </m:oMathPara>
                          </a14:m>
                          <a:endParaRPr lang="fr-FR" sz="1100" b="1" dirty="0">
                            <a:solidFill>
                              <a:schemeClr val="bg1"/>
                            </a:solidFill>
                            <a:effectLst/>
                            <a:latin typeface="Comic Sans MS" panose="030F0702030302020204" pitchFamily="66" charset="0"/>
                          </a:endParaRPr>
                        </a:p>
                        <a:p>
                          <a:pPr algn="ctr">
                            <a:lnSpc>
                              <a:spcPct val="107000"/>
                            </a:lnSpc>
                            <a:spcAft>
                              <a:spcPts val="800"/>
                            </a:spcAft>
                          </a:pPr>
                          <a:r>
                            <a:rPr lang="fr-FR" sz="1100" b="1" dirty="0">
                              <a:solidFill>
                                <a:schemeClr val="bg1"/>
                              </a:solidFill>
                              <a:effectLst/>
                              <a:latin typeface="Comic Sans MS" panose="030F0702030302020204" pitchFamily="66" charset="0"/>
                            </a:rPr>
                            <a:t> </a:t>
                          </a:r>
                        </a:p>
                        <a:p>
                          <a:pPr algn="ctr">
                            <a:lnSpc>
                              <a:spcPct val="107000"/>
                            </a:lnSpc>
                            <a:spcAft>
                              <a:spcPts val="800"/>
                            </a:spcAft>
                          </a:pPr>
                          <a:r>
                            <a:rPr lang="fr-FR" sz="1100" b="1" dirty="0">
                              <a:solidFill>
                                <a:schemeClr val="bg1"/>
                              </a:solidFill>
                              <a:effectLst/>
                              <a:latin typeface="Comic Sans MS" panose="030F0702030302020204" pitchFamily="66" charset="0"/>
                            </a:rPr>
                            <a:t>1s</a:t>
                          </a:r>
                          <a:r>
                            <a:rPr lang="fr-FR" sz="1100" b="1" baseline="30000" dirty="0">
                              <a:solidFill>
                                <a:schemeClr val="bg1"/>
                              </a:solidFill>
                              <a:effectLst/>
                              <a:latin typeface="Comic Sans MS" panose="030F0702030302020204" pitchFamily="66" charset="0"/>
                            </a:rPr>
                            <a:t>1</a:t>
                          </a:r>
                          <a:endParaRPr lang="fr-FR" sz="1100" b="1"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lnSpc>
                              <a:spcPct val="107000"/>
                            </a:lnSpc>
                            <a:spcAft>
                              <a:spcPts val="800"/>
                            </a:spcAft>
                          </a:pPr>
                          <a:r>
                            <a:rPr lang="fr-FR" sz="1100" b="1" dirty="0">
                              <a:solidFill>
                                <a:schemeClr val="bg1"/>
                              </a:solidFill>
                              <a:effectLst/>
                              <a:latin typeface="Comic Sans MS" panose="030F0702030302020204" pitchFamily="66" charset="0"/>
                            </a:rPr>
                            <a:t> </a:t>
                          </a:r>
                          <a:endParaRPr lang="fr-FR" sz="1100" b="1"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solidFill>
                          <a:schemeClr val="tx1"/>
                        </a:solidFill>
                      </a:tcPr>
                    </a:tc>
                    <a:tc>
                      <a:txBody>
                        <a:bodyPr/>
                        <a:lstStyle/>
                        <a:p>
                          <a:pPr algn="ctr">
                            <a:lnSpc>
                              <a:spcPct val="107000"/>
                            </a:lnSpc>
                            <a:spcAft>
                              <a:spcPts val="800"/>
                            </a:spcAft>
                          </a:pPr>
                          <a:r>
                            <a:rPr lang="fr-FR" sz="1100" b="1" dirty="0">
                              <a:solidFill>
                                <a:schemeClr val="bg1"/>
                              </a:solidFill>
                              <a:effectLst/>
                              <a:latin typeface="Comic Sans MS" panose="030F0702030302020204" pitchFamily="66" charset="0"/>
                            </a:rPr>
                            <a:t> </a:t>
                          </a:r>
                          <a:endParaRPr lang="fr-FR" sz="1100" b="1"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solidFill>
                          <a:schemeClr val="tx1"/>
                        </a:solidFill>
                      </a:tcPr>
                    </a:tc>
                    <a:tc>
                      <a:txBody>
                        <a:bodyPr/>
                        <a:lstStyle/>
                        <a:p>
                          <a:pPr algn="ctr">
                            <a:lnSpc>
                              <a:spcPct val="107000"/>
                            </a:lnSpc>
                            <a:spcAft>
                              <a:spcPts val="800"/>
                            </a:spcAft>
                          </a:pPr>
                          <a:r>
                            <a:rPr lang="fr-FR" sz="1100" b="1">
                              <a:solidFill>
                                <a:schemeClr val="bg1"/>
                              </a:solidFill>
                              <a:effectLst/>
                              <a:latin typeface="Comic Sans MS" panose="030F0702030302020204" pitchFamily="66" charset="0"/>
                            </a:rPr>
                            <a:t> </a:t>
                          </a:r>
                          <a:endParaRPr lang="fr-FR" sz="1100" b="1">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solidFill>
                          <a:schemeClr val="tx1"/>
                        </a:solidFill>
                      </a:tcPr>
                    </a:tc>
                    <a:tc>
                      <a:txBody>
                        <a:bodyPr/>
                        <a:lstStyle/>
                        <a:p>
                          <a:pPr algn="ctr">
                            <a:lnSpc>
                              <a:spcPct val="107000"/>
                            </a:lnSpc>
                            <a:spcAft>
                              <a:spcPts val="800"/>
                            </a:spcAft>
                          </a:pPr>
                          <a:r>
                            <a:rPr lang="fr-FR" sz="1100" b="1">
                              <a:solidFill>
                                <a:schemeClr val="bg1"/>
                              </a:solidFill>
                              <a:effectLst/>
                              <a:latin typeface="Comic Sans MS" panose="030F0702030302020204" pitchFamily="66" charset="0"/>
                            </a:rPr>
                            <a:t> </a:t>
                          </a:r>
                          <a:endParaRPr lang="fr-FR" sz="1100" b="1">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solidFill>
                          <a:schemeClr val="tx1"/>
                        </a:solidFill>
                      </a:tcPr>
                    </a:tc>
                    <a:tc>
                      <a:txBody>
                        <a:bodyPr/>
                        <a:lstStyle/>
                        <a:p>
                          <a:pPr algn="ctr">
                            <a:lnSpc>
                              <a:spcPct val="107000"/>
                            </a:lnSpc>
                            <a:spcAft>
                              <a:spcPts val="800"/>
                            </a:spcAft>
                          </a:pPr>
                          <a:r>
                            <a:rPr lang="fr-FR" sz="1100" b="1">
                              <a:solidFill>
                                <a:schemeClr val="bg1"/>
                              </a:solidFill>
                              <a:effectLst/>
                              <a:latin typeface="Comic Sans MS" panose="030F0702030302020204" pitchFamily="66" charset="0"/>
                            </a:rPr>
                            <a:t> </a:t>
                          </a:r>
                          <a:endParaRPr lang="fr-FR" sz="1100" b="1">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solidFill>
                          <a:schemeClr val="tx1"/>
                        </a:solidFill>
                      </a:tcPr>
                    </a:tc>
                    <a:tc>
                      <a:txBody>
                        <a:bodyPr/>
                        <a:lstStyle/>
                        <a:p>
                          <a:pPr algn="ctr">
                            <a:lnSpc>
                              <a:spcPct val="107000"/>
                            </a:lnSpc>
                            <a:spcAft>
                              <a:spcPts val="800"/>
                            </a:spcAft>
                          </a:pPr>
                          <a:r>
                            <a:rPr lang="fr-FR" sz="1100" b="1">
                              <a:solidFill>
                                <a:schemeClr val="bg1"/>
                              </a:solidFill>
                              <a:effectLst/>
                              <a:latin typeface="Comic Sans MS" panose="030F0702030302020204" pitchFamily="66" charset="0"/>
                            </a:rPr>
                            <a:t> </a:t>
                          </a:r>
                          <a:endParaRPr lang="fr-FR" sz="1100" b="1">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R w="12700" cap="flat" cmpd="sng" algn="ctr">
                          <a:solidFill>
                            <a:schemeClr val="bg1"/>
                          </a:solidFill>
                          <a:prstDash val="solid"/>
                          <a:round/>
                          <a:headEnd type="none" w="med" len="med"/>
                          <a:tailEnd type="none" w="med" len="med"/>
                        </a:lnR>
                        <a:solidFill>
                          <a:schemeClr val="tx1"/>
                        </a:solidFill>
                      </a:tcPr>
                    </a:tc>
                    <a:tc>
                      <a:txBody>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sPre>
                                  <m:sPrePr>
                                    <m:ctrlPr>
                                      <a:rPr lang="fr-FR" sz="3200" b="1" i="1" smtClean="0">
                                        <a:solidFill>
                                          <a:schemeClr val="bg1"/>
                                        </a:solidFill>
                                        <a:effectLst/>
                                        <a:latin typeface="Cambria Math" panose="02040503050406030204" pitchFamily="18" charset="0"/>
                                      </a:rPr>
                                    </m:ctrlPr>
                                  </m:sPrePr>
                                  <m:sub>
                                    <m:r>
                                      <m:rPr>
                                        <m:nor/>
                                      </m:rPr>
                                      <a:rPr lang="fr-FR" sz="3200" b="1">
                                        <a:solidFill>
                                          <a:schemeClr val="bg1"/>
                                        </a:solidFill>
                                        <a:effectLst/>
                                        <a:latin typeface="Comic Sans MS" panose="030F0702030302020204" pitchFamily="66" charset="0"/>
                                      </a:rPr>
                                      <m:t>2</m:t>
                                    </m:r>
                                  </m:sub>
                                  <m:sup>
                                    <m:r>
                                      <m:rPr>
                                        <m:nor/>
                                      </m:rPr>
                                      <a:rPr lang="fr-FR" sz="3200" b="1">
                                        <a:solidFill>
                                          <a:schemeClr val="bg1"/>
                                        </a:solidFill>
                                        <a:effectLst/>
                                        <a:latin typeface="Comic Sans MS" panose="030F0702030302020204" pitchFamily="66" charset="0"/>
                                      </a:rPr>
                                      <m:t>4</m:t>
                                    </m:r>
                                  </m:sup>
                                  <m:e>
                                    <m:r>
                                      <m:rPr>
                                        <m:nor/>
                                      </m:rPr>
                                      <a:rPr lang="fr-FR" sz="3200" b="1">
                                        <a:solidFill>
                                          <a:schemeClr val="bg1"/>
                                        </a:solidFill>
                                        <a:effectLst/>
                                        <a:latin typeface="Comic Sans MS" panose="030F0702030302020204" pitchFamily="66" charset="0"/>
                                      </a:rPr>
                                      <m:t>He</m:t>
                                    </m:r>
                                  </m:e>
                                </m:sPre>
                              </m:oMath>
                            </m:oMathPara>
                          </a14:m>
                          <a:endParaRPr lang="fr-FR" sz="3200" b="1" dirty="0">
                            <a:solidFill>
                              <a:schemeClr val="bg1"/>
                            </a:solidFill>
                            <a:effectLst/>
                            <a:latin typeface="Comic Sans MS" panose="030F0702030302020204" pitchFamily="66" charset="0"/>
                          </a:endParaRPr>
                        </a:p>
                        <a:p>
                          <a:pPr algn="ctr">
                            <a:lnSpc>
                              <a:spcPct val="107000"/>
                            </a:lnSpc>
                            <a:spcAft>
                              <a:spcPts val="800"/>
                            </a:spcAft>
                          </a:pPr>
                          <a:r>
                            <a:rPr lang="fr-FR" sz="1100" b="1" dirty="0">
                              <a:solidFill>
                                <a:schemeClr val="bg1"/>
                              </a:solidFill>
                              <a:effectLst/>
                              <a:latin typeface="Comic Sans MS" panose="030F0702030302020204" pitchFamily="66" charset="0"/>
                            </a:rPr>
                            <a:t> </a:t>
                          </a:r>
                        </a:p>
                        <a:p>
                          <a:pPr algn="ctr">
                            <a:lnSpc>
                              <a:spcPct val="107000"/>
                            </a:lnSpc>
                            <a:spcAft>
                              <a:spcPts val="800"/>
                            </a:spcAft>
                          </a:pPr>
                          <a:r>
                            <a:rPr lang="fr-FR" sz="1100" b="1" dirty="0">
                              <a:solidFill>
                                <a:schemeClr val="bg1"/>
                              </a:solidFill>
                              <a:effectLst/>
                              <a:latin typeface="Comic Sans MS" panose="030F0702030302020204" pitchFamily="66" charset="0"/>
                            </a:rPr>
                            <a:t>1s</a:t>
                          </a:r>
                          <a:r>
                            <a:rPr lang="fr-FR" sz="1100" b="1" baseline="30000" dirty="0">
                              <a:solidFill>
                                <a:schemeClr val="bg1"/>
                              </a:solidFill>
                              <a:effectLst/>
                              <a:latin typeface="Comic Sans MS" panose="030F0702030302020204" pitchFamily="66" charset="0"/>
                            </a:rPr>
                            <a:t>2</a:t>
                          </a:r>
                          <a:endParaRPr lang="fr-FR" sz="1100" b="1"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tx1"/>
                        </a:solidFill>
                      </a:tcPr>
                    </a:tc>
                    <a:extLst>
                      <a:ext uri="{0D108BD9-81ED-4DB2-BD59-A6C34878D82A}">
                        <a16:rowId xmlns:a16="http://schemas.microsoft.com/office/drawing/2014/main" val="2658281224"/>
                      </a:ext>
                    </a:extLst>
                  </a:tr>
                  <a:tr h="336735">
                    <a:tc>
                      <a:txBody>
                        <a:bodyPr/>
                        <a:lstStyle/>
                        <a:p>
                          <a:pPr algn="ctr">
                            <a:lnSpc>
                              <a:spcPct val="107000"/>
                            </a:lnSpc>
                            <a:spcAft>
                              <a:spcPts val="800"/>
                            </a:spcAft>
                          </a:pPr>
                          <a:r>
                            <a:rPr lang="fr-FR" sz="1400" b="1" dirty="0">
                              <a:solidFill>
                                <a:schemeClr val="bg1"/>
                              </a:solidFill>
                              <a:effectLst/>
                              <a:latin typeface="Comic Sans MS" panose="030F0702030302020204" pitchFamily="66" charset="0"/>
                            </a:rPr>
                            <a:t>1,00g.mol</a:t>
                          </a:r>
                          <a:r>
                            <a:rPr lang="fr-FR" sz="1400" b="1" baseline="30000" dirty="0">
                              <a:solidFill>
                                <a:schemeClr val="bg1"/>
                              </a:solidFill>
                              <a:effectLst/>
                              <a:latin typeface="Comic Sans MS" panose="030F0702030302020204" pitchFamily="66" charset="0"/>
                            </a:rPr>
                            <a:t>-1</a:t>
                          </a:r>
                          <a:endParaRPr lang="fr-FR" sz="1400" b="1"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lnSpc>
                              <a:spcPct val="107000"/>
                            </a:lnSpc>
                            <a:spcAft>
                              <a:spcPts val="800"/>
                            </a:spcAft>
                          </a:pPr>
                          <a:r>
                            <a:rPr lang="fr-FR" sz="1100" b="1">
                              <a:solidFill>
                                <a:schemeClr val="bg1"/>
                              </a:solidFill>
                              <a:effectLst/>
                              <a:latin typeface="Comic Sans MS" panose="030F0702030302020204" pitchFamily="66" charset="0"/>
                            </a:rPr>
                            <a:t> </a:t>
                          </a:r>
                          <a:endParaRPr lang="fr-FR" sz="1100" b="1">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tx1"/>
                        </a:solidFill>
                      </a:tcPr>
                    </a:tc>
                    <a:tc>
                      <a:txBody>
                        <a:bodyPr/>
                        <a:lstStyle/>
                        <a:p>
                          <a:pPr algn="ctr">
                            <a:lnSpc>
                              <a:spcPct val="107000"/>
                            </a:lnSpc>
                            <a:spcAft>
                              <a:spcPts val="800"/>
                            </a:spcAft>
                          </a:pPr>
                          <a:r>
                            <a:rPr lang="fr-FR" sz="1100" b="1">
                              <a:solidFill>
                                <a:schemeClr val="bg1"/>
                              </a:solidFill>
                              <a:effectLst/>
                              <a:latin typeface="Comic Sans MS" panose="030F0702030302020204" pitchFamily="66" charset="0"/>
                            </a:rPr>
                            <a:t> </a:t>
                          </a:r>
                          <a:endParaRPr lang="fr-FR" sz="1100" b="1">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B w="12700" cap="flat" cmpd="sng" algn="ctr">
                          <a:solidFill>
                            <a:schemeClr val="bg1"/>
                          </a:solidFill>
                          <a:prstDash val="solid"/>
                          <a:round/>
                          <a:headEnd type="none" w="med" len="med"/>
                          <a:tailEnd type="none" w="med" len="med"/>
                        </a:lnB>
                        <a:solidFill>
                          <a:schemeClr val="tx1"/>
                        </a:solidFill>
                      </a:tcPr>
                    </a:tc>
                    <a:tc>
                      <a:txBody>
                        <a:bodyPr/>
                        <a:lstStyle/>
                        <a:p>
                          <a:pPr algn="ctr">
                            <a:lnSpc>
                              <a:spcPct val="107000"/>
                            </a:lnSpc>
                            <a:spcAft>
                              <a:spcPts val="800"/>
                            </a:spcAft>
                          </a:pPr>
                          <a:r>
                            <a:rPr lang="fr-FR" sz="1100" b="1">
                              <a:solidFill>
                                <a:schemeClr val="bg1"/>
                              </a:solidFill>
                              <a:effectLst/>
                              <a:latin typeface="Comic Sans MS" panose="030F0702030302020204" pitchFamily="66" charset="0"/>
                            </a:rPr>
                            <a:t> </a:t>
                          </a:r>
                          <a:endParaRPr lang="fr-FR" sz="1100" b="1">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B w="12700" cap="flat" cmpd="sng" algn="ctr">
                          <a:solidFill>
                            <a:schemeClr val="bg1"/>
                          </a:solidFill>
                          <a:prstDash val="solid"/>
                          <a:round/>
                          <a:headEnd type="none" w="med" len="med"/>
                          <a:tailEnd type="none" w="med" len="med"/>
                        </a:lnB>
                        <a:solidFill>
                          <a:schemeClr val="tx1"/>
                        </a:solidFill>
                      </a:tcPr>
                    </a:tc>
                    <a:tc>
                      <a:txBody>
                        <a:bodyPr/>
                        <a:lstStyle/>
                        <a:p>
                          <a:pPr algn="ctr">
                            <a:lnSpc>
                              <a:spcPct val="107000"/>
                            </a:lnSpc>
                            <a:spcAft>
                              <a:spcPts val="800"/>
                            </a:spcAft>
                          </a:pPr>
                          <a:r>
                            <a:rPr lang="fr-FR" sz="1100" b="1">
                              <a:solidFill>
                                <a:schemeClr val="bg1"/>
                              </a:solidFill>
                              <a:effectLst/>
                              <a:latin typeface="Comic Sans MS" panose="030F0702030302020204" pitchFamily="66" charset="0"/>
                            </a:rPr>
                            <a:t> </a:t>
                          </a:r>
                          <a:endParaRPr lang="fr-FR" sz="1100" b="1">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B w="12700" cap="flat" cmpd="sng" algn="ctr">
                          <a:solidFill>
                            <a:schemeClr val="bg1"/>
                          </a:solidFill>
                          <a:prstDash val="solid"/>
                          <a:round/>
                          <a:headEnd type="none" w="med" len="med"/>
                          <a:tailEnd type="none" w="med" len="med"/>
                        </a:lnB>
                        <a:solidFill>
                          <a:schemeClr val="tx1"/>
                        </a:solidFill>
                      </a:tcPr>
                    </a:tc>
                    <a:tc>
                      <a:txBody>
                        <a:bodyPr/>
                        <a:lstStyle/>
                        <a:p>
                          <a:pPr algn="ctr">
                            <a:lnSpc>
                              <a:spcPct val="107000"/>
                            </a:lnSpc>
                            <a:spcAft>
                              <a:spcPts val="800"/>
                            </a:spcAft>
                          </a:pPr>
                          <a:r>
                            <a:rPr lang="fr-FR" sz="1100" b="1">
                              <a:solidFill>
                                <a:schemeClr val="bg1"/>
                              </a:solidFill>
                              <a:effectLst/>
                              <a:latin typeface="Comic Sans MS" panose="030F0702030302020204" pitchFamily="66" charset="0"/>
                            </a:rPr>
                            <a:t> </a:t>
                          </a:r>
                          <a:endParaRPr lang="fr-FR" sz="1100" b="1">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B w="12700" cap="flat" cmpd="sng" algn="ctr">
                          <a:solidFill>
                            <a:schemeClr val="bg1"/>
                          </a:solidFill>
                          <a:prstDash val="solid"/>
                          <a:round/>
                          <a:headEnd type="none" w="med" len="med"/>
                          <a:tailEnd type="none" w="med" len="med"/>
                        </a:lnB>
                        <a:solidFill>
                          <a:schemeClr val="tx1"/>
                        </a:solidFill>
                      </a:tcPr>
                    </a:tc>
                    <a:tc>
                      <a:txBody>
                        <a:bodyPr/>
                        <a:lstStyle/>
                        <a:p>
                          <a:pPr algn="ctr">
                            <a:lnSpc>
                              <a:spcPct val="107000"/>
                            </a:lnSpc>
                            <a:spcAft>
                              <a:spcPts val="800"/>
                            </a:spcAft>
                          </a:pPr>
                          <a:r>
                            <a:rPr lang="fr-FR" sz="1100" b="1">
                              <a:solidFill>
                                <a:schemeClr val="bg1"/>
                              </a:solidFill>
                              <a:effectLst/>
                              <a:latin typeface="Comic Sans MS" panose="030F0702030302020204" pitchFamily="66" charset="0"/>
                            </a:rPr>
                            <a:t> </a:t>
                          </a:r>
                          <a:endParaRPr lang="fr-FR" sz="1100" b="1">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1"/>
                        </a:solidFill>
                      </a:tcPr>
                    </a:tc>
                    <a:tc>
                      <a:txBody>
                        <a:bodyPr/>
                        <a:lstStyle/>
                        <a:p>
                          <a:pPr algn="ctr">
                            <a:lnSpc>
                              <a:spcPct val="107000"/>
                            </a:lnSpc>
                            <a:spcAft>
                              <a:spcPts val="800"/>
                            </a:spcAft>
                          </a:pPr>
                          <a:r>
                            <a:rPr lang="fr-FR" sz="1400" b="1" dirty="0">
                              <a:solidFill>
                                <a:schemeClr val="bg1"/>
                              </a:solidFill>
                              <a:effectLst/>
                              <a:latin typeface="Comic Sans MS" panose="030F0702030302020204" pitchFamily="66" charset="0"/>
                            </a:rPr>
                            <a:t>4,00g.mol</a:t>
                          </a:r>
                          <a:endParaRPr lang="fr-FR" sz="1400" b="1"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3614283862"/>
                      </a:ext>
                    </a:extLst>
                  </a:tr>
                  <a:tr h="1401227">
                    <a:tc>
                      <a:txBody>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sPre>
                                  <m:sPrePr>
                                    <m:ctrlPr>
                                      <a:rPr lang="fr-FR" sz="3200" b="1" i="1" smtClean="0">
                                        <a:solidFill>
                                          <a:schemeClr val="bg1"/>
                                        </a:solidFill>
                                        <a:effectLst/>
                                        <a:latin typeface="Cambria Math" panose="02040503050406030204" pitchFamily="18" charset="0"/>
                                      </a:rPr>
                                    </m:ctrlPr>
                                  </m:sPrePr>
                                  <m:sub>
                                    <m:r>
                                      <m:rPr>
                                        <m:nor/>
                                      </m:rPr>
                                      <a:rPr lang="fr-FR" sz="3200" b="1">
                                        <a:solidFill>
                                          <a:schemeClr val="bg1"/>
                                        </a:solidFill>
                                        <a:effectLst/>
                                        <a:latin typeface="Comic Sans MS" panose="030F0702030302020204" pitchFamily="66" charset="0"/>
                                      </a:rPr>
                                      <m:t>3</m:t>
                                    </m:r>
                                  </m:sub>
                                  <m:sup>
                                    <m:r>
                                      <m:rPr>
                                        <m:nor/>
                                      </m:rPr>
                                      <a:rPr lang="fr-FR" sz="3200" b="1">
                                        <a:solidFill>
                                          <a:schemeClr val="bg1"/>
                                        </a:solidFill>
                                        <a:effectLst/>
                                        <a:latin typeface="Comic Sans MS" panose="030F0702030302020204" pitchFamily="66" charset="0"/>
                                      </a:rPr>
                                      <m:t>7</m:t>
                                    </m:r>
                                  </m:sup>
                                  <m:e>
                                    <m:r>
                                      <m:rPr>
                                        <m:nor/>
                                      </m:rPr>
                                      <a:rPr lang="fr-FR" sz="3200" b="1">
                                        <a:solidFill>
                                          <a:schemeClr val="bg1"/>
                                        </a:solidFill>
                                        <a:effectLst/>
                                        <a:latin typeface="Comic Sans MS" panose="030F0702030302020204" pitchFamily="66" charset="0"/>
                                      </a:rPr>
                                      <m:t>Li</m:t>
                                    </m:r>
                                  </m:e>
                                </m:sPre>
                              </m:oMath>
                            </m:oMathPara>
                          </a14:m>
                          <a:endParaRPr lang="fr-FR" sz="3200" b="1" dirty="0">
                            <a:solidFill>
                              <a:schemeClr val="bg1"/>
                            </a:solidFill>
                            <a:effectLst/>
                            <a:latin typeface="Comic Sans MS" panose="030F0702030302020204" pitchFamily="66" charset="0"/>
                          </a:endParaRPr>
                        </a:p>
                        <a:p>
                          <a:pPr algn="ctr">
                            <a:lnSpc>
                              <a:spcPct val="107000"/>
                            </a:lnSpc>
                            <a:spcAft>
                              <a:spcPts val="800"/>
                            </a:spcAft>
                          </a:pPr>
                          <a:r>
                            <a:rPr lang="fr-FR" sz="1100" b="1" dirty="0">
                              <a:solidFill>
                                <a:schemeClr val="bg1"/>
                              </a:solidFill>
                              <a:effectLst/>
                              <a:latin typeface="Comic Sans MS" panose="030F0702030302020204" pitchFamily="66" charset="0"/>
                            </a:rPr>
                            <a:t> </a:t>
                          </a:r>
                        </a:p>
                        <a:p>
                          <a:pPr algn="ctr">
                            <a:lnSpc>
                              <a:spcPct val="107000"/>
                            </a:lnSpc>
                            <a:spcAft>
                              <a:spcPts val="800"/>
                            </a:spcAft>
                          </a:pPr>
                          <a:r>
                            <a:rPr lang="fr-FR" sz="1100" b="1" dirty="0">
                              <a:solidFill>
                                <a:schemeClr val="bg1"/>
                              </a:solidFill>
                              <a:effectLst/>
                              <a:latin typeface="Comic Sans MS" panose="030F0702030302020204" pitchFamily="66" charset="0"/>
                            </a:rPr>
                            <a:t>1s</a:t>
                          </a:r>
                          <a:r>
                            <a:rPr lang="fr-FR" sz="1100" b="1" baseline="30000" dirty="0">
                              <a:solidFill>
                                <a:schemeClr val="bg1"/>
                              </a:solidFill>
                              <a:effectLst/>
                              <a:latin typeface="Comic Sans MS" panose="030F0702030302020204" pitchFamily="66" charset="0"/>
                            </a:rPr>
                            <a:t>2</a:t>
                          </a:r>
                          <a:r>
                            <a:rPr lang="fr-FR" sz="1100" b="1" dirty="0">
                              <a:solidFill>
                                <a:schemeClr val="bg1"/>
                              </a:solidFill>
                              <a:effectLst/>
                              <a:latin typeface="Comic Sans MS" panose="030F0702030302020204" pitchFamily="66" charset="0"/>
                            </a:rPr>
                            <a:t>2s</a:t>
                          </a:r>
                          <a:r>
                            <a:rPr lang="fr-FR" sz="1100" b="1" baseline="30000" dirty="0">
                              <a:solidFill>
                                <a:schemeClr val="bg1"/>
                              </a:solidFill>
                              <a:effectLst/>
                              <a:latin typeface="Comic Sans MS" panose="030F0702030302020204" pitchFamily="66" charset="0"/>
                            </a:rPr>
                            <a:t>1</a:t>
                          </a:r>
                          <a:endParaRPr lang="fr-FR" sz="1100" b="1"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tx1"/>
                        </a:solidFill>
                      </a:tcPr>
                    </a:tc>
                    <a:tc>
                      <a:txBody>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sPre>
                                  <m:sPrePr>
                                    <m:ctrlPr>
                                      <a:rPr lang="fr-FR" sz="3200" b="1" i="1" smtClean="0">
                                        <a:solidFill>
                                          <a:schemeClr val="bg1"/>
                                        </a:solidFill>
                                        <a:effectLst/>
                                        <a:latin typeface="Cambria Math" panose="02040503050406030204" pitchFamily="18" charset="0"/>
                                      </a:rPr>
                                    </m:ctrlPr>
                                  </m:sPrePr>
                                  <m:sub>
                                    <m:r>
                                      <m:rPr>
                                        <m:nor/>
                                      </m:rPr>
                                      <a:rPr lang="fr-FR" sz="3200" b="1">
                                        <a:solidFill>
                                          <a:schemeClr val="bg1"/>
                                        </a:solidFill>
                                        <a:effectLst/>
                                        <a:latin typeface="Comic Sans MS" panose="030F0702030302020204" pitchFamily="66" charset="0"/>
                                      </a:rPr>
                                      <m:t>4</m:t>
                                    </m:r>
                                  </m:sub>
                                  <m:sup>
                                    <m:r>
                                      <m:rPr>
                                        <m:nor/>
                                      </m:rPr>
                                      <a:rPr lang="fr-FR" sz="3200" b="1">
                                        <a:solidFill>
                                          <a:schemeClr val="bg1"/>
                                        </a:solidFill>
                                        <a:effectLst/>
                                        <a:latin typeface="Comic Sans MS" panose="030F0702030302020204" pitchFamily="66" charset="0"/>
                                      </a:rPr>
                                      <m:t>9</m:t>
                                    </m:r>
                                  </m:sup>
                                  <m:e>
                                    <m:r>
                                      <m:rPr>
                                        <m:nor/>
                                      </m:rPr>
                                      <a:rPr lang="fr-FR" sz="3200" b="1">
                                        <a:solidFill>
                                          <a:schemeClr val="bg1"/>
                                        </a:solidFill>
                                        <a:effectLst/>
                                        <a:latin typeface="Comic Sans MS" panose="030F0702030302020204" pitchFamily="66" charset="0"/>
                                      </a:rPr>
                                      <m:t>Be</m:t>
                                    </m:r>
                                  </m:e>
                                </m:sPre>
                              </m:oMath>
                            </m:oMathPara>
                          </a14:m>
                          <a:endParaRPr lang="fr-FR" sz="3200" b="1" dirty="0">
                            <a:solidFill>
                              <a:schemeClr val="bg1"/>
                            </a:solidFill>
                            <a:effectLst/>
                            <a:latin typeface="Comic Sans MS" panose="030F0702030302020204" pitchFamily="66" charset="0"/>
                          </a:endParaRPr>
                        </a:p>
                        <a:p>
                          <a:pPr algn="ctr">
                            <a:lnSpc>
                              <a:spcPct val="107000"/>
                            </a:lnSpc>
                            <a:spcAft>
                              <a:spcPts val="800"/>
                            </a:spcAft>
                          </a:pPr>
                          <a:r>
                            <a:rPr lang="fr-FR" sz="1100" b="1" dirty="0">
                              <a:solidFill>
                                <a:schemeClr val="bg1"/>
                              </a:solidFill>
                              <a:effectLst/>
                              <a:latin typeface="Comic Sans MS" panose="030F0702030302020204" pitchFamily="66" charset="0"/>
                            </a:rPr>
                            <a:t> </a:t>
                          </a:r>
                        </a:p>
                        <a:p>
                          <a:pPr algn="ctr">
                            <a:lnSpc>
                              <a:spcPct val="107000"/>
                            </a:lnSpc>
                            <a:spcAft>
                              <a:spcPts val="800"/>
                            </a:spcAft>
                          </a:pPr>
                          <a:r>
                            <a:rPr lang="fr-FR" sz="1100" b="1" dirty="0">
                              <a:solidFill>
                                <a:schemeClr val="bg1"/>
                              </a:solidFill>
                              <a:effectLst/>
                              <a:latin typeface="Comic Sans MS" panose="030F0702030302020204" pitchFamily="66" charset="0"/>
                            </a:rPr>
                            <a:t>1s</a:t>
                          </a:r>
                          <a:r>
                            <a:rPr lang="fr-FR" sz="1100" b="1" baseline="30000" dirty="0">
                              <a:solidFill>
                                <a:schemeClr val="bg1"/>
                              </a:solidFill>
                              <a:effectLst/>
                              <a:latin typeface="Comic Sans MS" panose="030F0702030302020204" pitchFamily="66" charset="0"/>
                            </a:rPr>
                            <a:t>2</a:t>
                          </a:r>
                          <a:r>
                            <a:rPr lang="fr-FR" sz="1100" b="1" dirty="0">
                              <a:solidFill>
                                <a:schemeClr val="bg1"/>
                              </a:solidFill>
                              <a:effectLst/>
                              <a:latin typeface="Comic Sans MS" panose="030F0702030302020204" pitchFamily="66" charset="0"/>
                            </a:rPr>
                            <a:t>2s</a:t>
                          </a:r>
                          <a:r>
                            <a:rPr lang="fr-FR" sz="1100" b="1" baseline="30000" dirty="0">
                              <a:solidFill>
                                <a:schemeClr val="bg1"/>
                              </a:solidFill>
                              <a:effectLst/>
                              <a:latin typeface="Comic Sans MS" panose="030F0702030302020204" pitchFamily="66" charset="0"/>
                            </a:rPr>
                            <a:t>2</a:t>
                          </a:r>
                          <a:endParaRPr lang="fr-FR" sz="1100" b="1"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tx1"/>
                        </a:solidFill>
                      </a:tcPr>
                    </a:tc>
                    <a:tc>
                      <a:txBody>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sPre>
                                  <m:sPrePr>
                                    <m:ctrlPr>
                                      <a:rPr lang="fr-FR" sz="3200" b="1" i="1" smtClean="0">
                                        <a:solidFill>
                                          <a:schemeClr val="bg1"/>
                                        </a:solidFill>
                                        <a:effectLst/>
                                        <a:latin typeface="Cambria Math" panose="02040503050406030204" pitchFamily="18" charset="0"/>
                                      </a:rPr>
                                    </m:ctrlPr>
                                  </m:sPrePr>
                                  <m:sub>
                                    <m:r>
                                      <m:rPr>
                                        <m:nor/>
                                      </m:rPr>
                                      <a:rPr lang="fr-FR" sz="3200" b="1">
                                        <a:solidFill>
                                          <a:schemeClr val="bg1"/>
                                        </a:solidFill>
                                        <a:effectLst/>
                                        <a:latin typeface="Comic Sans MS" panose="030F0702030302020204" pitchFamily="66" charset="0"/>
                                      </a:rPr>
                                      <m:t>5</m:t>
                                    </m:r>
                                  </m:sub>
                                  <m:sup>
                                    <m:r>
                                      <m:rPr>
                                        <m:nor/>
                                      </m:rPr>
                                      <a:rPr lang="fr-FR" sz="3200" b="1">
                                        <a:solidFill>
                                          <a:schemeClr val="bg1"/>
                                        </a:solidFill>
                                        <a:effectLst/>
                                        <a:latin typeface="Comic Sans MS" panose="030F0702030302020204" pitchFamily="66" charset="0"/>
                                      </a:rPr>
                                      <m:t>11</m:t>
                                    </m:r>
                                  </m:sup>
                                  <m:e>
                                    <m:r>
                                      <m:rPr>
                                        <m:nor/>
                                      </m:rPr>
                                      <a:rPr lang="fr-FR" sz="3200" b="1">
                                        <a:solidFill>
                                          <a:schemeClr val="bg1"/>
                                        </a:solidFill>
                                        <a:effectLst/>
                                        <a:latin typeface="Comic Sans MS" panose="030F0702030302020204" pitchFamily="66" charset="0"/>
                                      </a:rPr>
                                      <m:t>B</m:t>
                                    </m:r>
                                  </m:e>
                                </m:sPre>
                              </m:oMath>
                            </m:oMathPara>
                          </a14:m>
                          <a:endParaRPr lang="fr-FR" sz="3200" b="1" dirty="0">
                            <a:solidFill>
                              <a:schemeClr val="bg1"/>
                            </a:solidFill>
                            <a:effectLst/>
                            <a:latin typeface="Comic Sans MS" panose="030F0702030302020204" pitchFamily="66" charset="0"/>
                          </a:endParaRPr>
                        </a:p>
                        <a:p>
                          <a:pPr algn="ctr">
                            <a:lnSpc>
                              <a:spcPct val="107000"/>
                            </a:lnSpc>
                            <a:spcAft>
                              <a:spcPts val="800"/>
                            </a:spcAft>
                          </a:pPr>
                          <a:r>
                            <a:rPr lang="fr-FR" sz="1100" b="1" dirty="0">
                              <a:solidFill>
                                <a:schemeClr val="bg1"/>
                              </a:solidFill>
                              <a:effectLst/>
                              <a:latin typeface="Comic Sans MS" panose="030F0702030302020204" pitchFamily="66" charset="0"/>
                            </a:rPr>
                            <a:t> </a:t>
                          </a:r>
                        </a:p>
                        <a:p>
                          <a:pPr algn="ctr">
                            <a:lnSpc>
                              <a:spcPct val="107000"/>
                            </a:lnSpc>
                            <a:spcAft>
                              <a:spcPts val="800"/>
                            </a:spcAft>
                          </a:pPr>
                          <a:r>
                            <a:rPr lang="fr-FR" sz="1100" b="1" dirty="0">
                              <a:solidFill>
                                <a:schemeClr val="bg1"/>
                              </a:solidFill>
                              <a:effectLst/>
                              <a:latin typeface="Comic Sans MS" panose="030F0702030302020204" pitchFamily="66" charset="0"/>
                            </a:rPr>
                            <a:t>1s</a:t>
                          </a:r>
                          <a:r>
                            <a:rPr lang="fr-FR" sz="1100" b="1" baseline="30000" dirty="0">
                              <a:solidFill>
                                <a:schemeClr val="bg1"/>
                              </a:solidFill>
                              <a:effectLst/>
                              <a:latin typeface="Comic Sans MS" panose="030F0702030302020204" pitchFamily="66" charset="0"/>
                            </a:rPr>
                            <a:t>2</a:t>
                          </a:r>
                          <a:r>
                            <a:rPr lang="fr-FR" sz="1100" b="1" dirty="0">
                              <a:solidFill>
                                <a:schemeClr val="bg1"/>
                              </a:solidFill>
                              <a:effectLst/>
                              <a:latin typeface="Comic Sans MS" panose="030F0702030302020204" pitchFamily="66" charset="0"/>
                            </a:rPr>
                            <a:t>2s</a:t>
                          </a:r>
                          <a:r>
                            <a:rPr lang="fr-FR" sz="1100" b="1" baseline="30000" dirty="0">
                              <a:solidFill>
                                <a:schemeClr val="bg1"/>
                              </a:solidFill>
                              <a:effectLst/>
                              <a:latin typeface="Comic Sans MS" panose="030F0702030302020204" pitchFamily="66" charset="0"/>
                            </a:rPr>
                            <a:t>2</a:t>
                          </a:r>
                          <a:r>
                            <a:rPr lang="fr-FR" sz="1100" b="1" dirty="0">
                              <a:solidFill>
                                <a:schemeClr val="bg1"/>
                              </a:solidFill>
                              <a:effectLst/>
                              <a:latin typeface="Comic Sans MS" panose="030F0702030302020204" pitchFamily="66" charset="0"/>
                            </a:rPr>
                            <a:t>2p</a:t>
                          </a:r>
                          <a:r>
                            <a:rPr lang="fr-FR" sz="1100" b="1" baseline="30000" dirty="0">
                              <a:solidFill>
                                <a:schemeClr val="bg1"/>
                              </a:solidFill>
                              <a:effectLst/>
                              <a:latin typeface="Comic Sans MS" panose="030F0702030302020204" pitchFamily="66" charset="0"/>
                            </a:rPr>
                            <a:t>1</a:t>
                          </a:r>
                          <a:endParaRPr lang="fr-FR" sz="1100" b="1"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tx1"/>
                        </a:solidFill>
                      </a:tcPr>
                    </a:tc>
                    <a:tc>
                      <a:txBody>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sPre>
                                  <m:sPrePr>
                                    <m:ctrlPr>
                                      <a:rPr lang="fr-FR" sz="3200" b="1" i="1" smtClean="0">
                                        <a:solidFill>
                                          <a:schemeClr val="bg1"/>
                                        </a:solidFill>
                                        <a:effectLst/>
                                        <a:latin typeface="Cambria Math" panose="02040503050406030204" pitchFamily="18" charset="0"/>
                                      </a:rPr>
                                    </m:ctrlPr>
                                  </m:sPrePr>
                                  <m:sub>
                                    <m:r>
                                      <m:rPr>
                                        <m:nor/>
                                      </m:rPr>
                                      <a:rPr lang="fr-FR" sz="3200" b="1">
                                        <a:solidFill>
                                          <a:schemeClr val="bg1"/>
                                        </a:solidFill>
                                        <a:effectLst/>
                                        <a:latin typeface="Comic Sans MS" panose="030F0702030302020204" pitchFamily="66" charset="0"/>
                                      </a:rPr>
                                      <m:t>6</m:t>
                                    </m:r>
                                  </m:sub>
                                  <m:sup>
                                    <m:r>
                                      <m:rPr>
                                        <m:nor/>
                                      </m:rPr>
                                      <a:rPr lang="fr-FR" sz="3200" b="1">
                                        <a:solidFill>
                                          <a:schemeClr val="bg1"/>
                                        </a:solidFill>
                                        <a:effectLst/>
                                        <a:latin typeface="Comic Sans MS" panose="030F0702030302020204" pitchFamily="66" charset="0"/>
                                      </a:rPr>
                                      <m:t>12</m:t>
                                    </m:r>
                                  </m:sup>
                                  <m:e>
                                    <m:r>
                                      <m:rPr>
                                        <m:nor/>
                                      </m:rPr>
                                      <a:rPr lang="fr-FR" sz="3200" b="1">
                                        <a:solidFill>
                                          <a:schemeClr val="bg1"/>
                                        </a:solidFill>
                                        <a:effectLst/>
                                        <a:latin typeface="Comic Sans MS" panose="030F0702030302020204" pitchFamily="66" charset="0"/>
                                      </a:rPr>
                                      <m:t>C</m:t>
                                    </m:r>
                                  </m:e>
                                </m:sPre>
                              </m:oMath>
                            </m:oMathPara>
                          </a14:m>
                          <a:endParaRPr lang="fr-FR" sz="3200" b="1" dirty="0">
                            <a:solidFill>
                              <a:schemeClr val="bg1"/>
                            </a:solidFill>
                            <a:effectLst/>
                            <a:latin typeface="Comic Sans MS" panose="030F0702030302020204" pitchFamily="66" charset="0"/>
                          </a:endParaRPr>
                        </a:p>
                        <a:p>
                          <a:pPr algn="ctr">
                            <a:lnSpc>
                              <a:spcPct val="107000"/>
                            </a:lnSpc>
                            <a:spcAft>
                              <a:spcPts val="800"/>
                            </a:spcAft>
                          </a:pPr>
                          <a:r>
                            <a:rPr lang="fr-FR" sz="1100" b="1" dirty="0">
                              <a:solidFill>
                                <a:schemeClr val="bg1"/>
                              </a:solidFill>
                              <a:effectLst/>
                              <a:latin typeface="Comic Sans MS" panose="030F0702030302020204" pitchFamily="66" charset="0"/>
                            </a:rPr>
                            <a:t> </a:t>
                          </a:r>
                        </a:p>
                        <a:p>
                          <a:pPr algn="ctr">
                            <a:lnSpc>
                              <a:spcPct val="107000"/>
                            </a:lnSpc>
                            <a:spcAft>
                              <a:spcPts val="800"/>
                            </a:spcAft>
                          </a:pPr>
                          <a:r>
                            <a:rPr lang="fr-FR" sz="1100" b="1" dirty="0">
                              <a:solidFill>
                                <a:schemeClr val="bg1"/>
                              </a:solidFill>
                              <a:effectLst/>
                              <a:latin typeface="Comic Sans MS" panose="030F0702030302020204" pitchFamily="66" charset="0"/>
                            </a:rPr>
                            <a:t>1s</a:t>
                          </a:r>
                          <a:r>
                            <a:rPr lang="fr-FR" sz="1100" b="1" baseline="30000" dirty="0">
                              <a:solidFill>
                                <a:schemeClr val="bg1"/>
                              </a:solidFill>
                              <a:effectLst/>
                              <a:latin typeface="Comic Sans MS" panose="030F0702030302020204" pitchFamily="66" charset="0"/>
                            </a:rPr>
                            <a:t>2</a:t>
                          </a:r>
                          <a:r>
                            <a:rPr lang="fr-FR" sz="1100" b="1" dirty="0">
                              <a:solidFill>
                                <a:schemeClr val="bg1"/>
                              </a:solidFill>
                              <a:effectLst/>
                              <a:latin typeface="Comic Sans MS" panose="030F0702030302020204" pitchFamily="66" charset="0"/>
                            </a:rPr>
                            <a:t>2s</a:t>
                          </a:r>
                          <a:r>
                            <a:rPr lang="fr-FR" sz="1100" b="1" baseline="30000" dirty="0">
                              <a:solidFill>
                                <a:schemeClr val="bg1"/>
                              </a:solidFill>
                              <a:effectLst/>
                              <a:latin typeface="Comic Sans MS" panose="030F0702030302020204" pitchFamily="66" charset="0"/>
                            </a:rPr>
                            <a:t>2</a:t>
                          </a:r>
                          <a:r>
                            <a:rPr lang="fr-FR" sz="1100" b="1" dirty="0">
                              <a:solidFill>
                                <a:schemeClr val="bg1"/>
                              </a:solidFill>
                              <a:effectLst/>
                              <a:latin typeface="Comic Sans MS" panose="030F0702030302020204" pitchFamily="66" charset="0"/>
                            </a:rPr>
                            <a:t>2p</a:t>
                          </a:r>
                          <a:r>
                            <a:rPr lang="fr-FR" sz="1100" b="1" baseline="30000" dirty="0">
                              <a:solidFill>
                                <a:schemeClr val="bg1"/>
                              </a:solidFill>
                              <a:effectLst/>
                              <a:latin typeface="Comic Sans MS" panose="030F0702030302020204" pitchFamily="66" charset="0"/>
                            </a:rPr>
                            <a:t>2</a:t>
                          </a:r>
                          <a:endParaRPr lang="fr-FR" sz="1100" b="1"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tx1"/>
                        </a:solidFill>
                      </a:tcPr>
                    </a:tc>
                    <a:tc>
                      <a:txBody>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sPre>
                                  <m:sPrePr>
                                    <m:ctrlPr>
                                      <a:rPr lang="fr-FR" sz="3200" b="1" i="1" smtClean="0">
                                        <a:solidFill>
                                          <a:schemeClr val="bg1"/>
                                        </a:solidFill>
                                        <a:effectLst/>
                                        <a:latin typeface="Cambria Math" panose="02040503050406030204" pitchFamily="18" charset="0"/>
                                      </a:rPr>
                                    </m:ctrlPr>
                                  </m:sPrePr>
                                  <m:sub>
                                    <m:r>
                                      <m:rPr>
                                        <m:nor/>
                                      </m:rPr>
                                      <a:rPr lang="fr-FR" sz="3200" b="1">
                                        <a:solidFill>
                                          <a:schemeClr val="bg1"/>
                                        </a:solidFill>
                                        <a:effectLst/>
                                        <a:latin typeface="Comic Sans MS" panose="030F0702030302020204" pitchFamily="66" charset="0"/>
                                      </a:rPr>
                                      <m:t>7</m:t>
                                    </m:r>
                                  </m:sub>
                                  <m:sup>
                                    <m:r>
                                      <m:rPr>
                                        <m:nor/>
                                      </m:rPr>
                                      <a:rPr lang="fr-FR" sz="3200" b="1">
                                        <a:solidFill>
                                          <a:schemeClr val="bg1"/>
                                        </a:solidFill>
                                        <a:effectLst/>
                                        <a:latin typeface="Comic Sans MS" panose="030F0702030302020204" pitchFamily="66" charset="0"/>
                                      </a:rPr>
                                      <m:t>14</m:t>
                                    </m:r>
                                  </m:sup>
                                  <m:e>
                                    <m:r>
                                      <m:rPr>
                                        <m:nor/>
                                      </m:rPr>
                                      <a:rPr lang="fr-FR" sz="3200" b="1">
                                        <a:solidFill>
                                          <a:schemeClr val="bg1"/>
                                        </a:solidFill>
                                        <a:effectLst/>
                                        <a:latin typeface="Comic Sans MS" panose="030F0702030302020204" pitchFamily="66" charset="0"/>
                                      </a:rPr>
                                      <m:t>N</m:t>
                                    </m:r>
                                  </m:e>
                                </m:sPre>
                              </m:oMath>
                            </m:oMathPara>
                          </a14:m>
                          <a:endParaRPr lang="fr-FR" sz="3200" b="1" dirty="0">
                            <a:solidFill>
                              <a:schemeClr val="bg1"/>
                            </a:solidFill>
                            <a:effectLst/>
                            <a:latin typeface="Comic Sans MS" panose="030F0702030302020204" pitchFamily="66" charset="0"/>
                          </a:endParaRPr>
                        </a:p>
                        <a:p>
                          <a:pPr algn="ctr">
                            <a:lnSpc>
                              <a:spcPct val="107000"/>
                            </a:lnSpc>
                            <a:spcAft>
                              <a:spcPts val="800"/>
                            </a:spcAft>
                          </a:pPr>
                          <a:r>
                            <a:rPr lang="fr-FR" sz="1100" b="1" dirty="0">
                              <a:solidFill>
                                <a:schemeClr val="bg1"/>
                              </a:solidFill>
                              <a:effectLst/>
                              <a:latin typeface="Comic Sans MS" panose="030F0702030302020204" pitchFamily="66" charset="0"/>
                            </a:rPr>
                            <a:t> </a:t>
                          </a:r>
                        </a:p>
                        <a:p>
                          <a:pPr algn="ctr">
                            <a:lnSpc>
                              <a:spcPct val="107000"/>
                            </a:lnSpc>
                            <a:spcAft>
                              <a:spcPts val="800"/>
                            </a:spcAft>
                          </a:pPr>
                          <a:r>
                            <a:rPr lang="fr-FR" sz="1100" b="1" dirty="0">
                              <a:solidFill>
                                <a:schemeClr val="bg1"/>
                              </a:solidFill>
                              <a:effectLst/>
                              <a:latin typeface="Comic Sans MS" panose="030F0702030302020204" pitchFamily="66" charset="0"/>
                            </a:rPr>
                            <a:t>1s</a:t>
                          </a:r>
                          <a:r>
                            <a:rPr lang="fr-FR" sz="1100" b="1" baseline="30000" dirty="0">
                              <a:solidFill>
                                <a:schemeClr val="bg1"/>
                              </a:solidFill>
                              <a:effectLst/>
                              <a:latin typeface="Comic Sans MS" panose="030F0702030302020204" pitchFamily="66" charset="0"/>
                            </a:rPr>
                            <a:t>2</a:t>
                          </a:r>
                          <a:r>
                            <a:rPr lang="fr-FR" sz="1100" b="1" dirty="0">
                              <a:solidFill>
                                <a:schemeClr val="bg1"/>
                              </a:solidFill>
                              <a:effectLst/>
                              <a:latin typeface="Comic Sans MS" panose="030F0702030302020204" pitchFamily="66" charset="0"/>
                            </a:rPr>
                            <a:t>2s</a:t>
                          </a:r>
                          <a:r>
                            <a:rPr lang="fr-FR" sz="1100" b="1" baseline="30000" dirty="0">
                              <a:solidFill>
                                <a:schemeClr val="bg1"/>
                              </a:solidFill>
                              <a:effectLst/>
                              <a:latin typeface="Comic Sans MS" panose="030F0702030302020204" pitchFamily="66" charset="0"/>
                            </a:rPr>
                            <a:t>2</a:t>
                          </a:r>
                          <a:r>
                            <a:rPr lang="fr-FR" sz="1100" b="1" dirty="0">
                              <a:solidFill>
                                <a:schemeClr val="bg1"/>
                              </a:solidFill>
                              <a:effectLst/>
                              <a:latin typeface="Comic Sans MS" panose="030F0702030302020204" pitchFamily="66" charset="0"/>
                            </a:rPr>
                            <a:t>2p</a:t>
                          </a:r>
                          <a:r>
                            <a:rPr lang="fr-FR" sz="1100" b="1" baseline="30000" dirty="0">
                              <a:solidFill>
                                <a:schemeClr val="bg1"/>
                              </a:solidFill>
                              <a:effectLst/>
                              <a:latin typeface="Comic Sans MS" panose="030F0702030302020204" pitchFamily="66" charset="0"/>
                            </a:rPr>
                            <a:t>3</a:t>
                          </a:r>
                          <a:endParaRPr lang="fr-FR" sz="1100" b="1"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tx1"/>
                        </a:solidFill>
                      </a:tcPr>
                    </a:tc>
                    <a:tc>
                      <a:txBody>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sPre>
                                  <m:sPrePr>
                                    <m:ctrlPr>
                                      <a:rPr lang="fr-FR" sz="3200" b="1" i="1" smtClean="0">
                                        <a:solidFill>
                                          <a:schemeClr val="bg1"/>
                                        </a:solidFill>
                                        <a:effectLst/>
                                        <a:latin typeface="Cambria Math" panose="02040503050406030204" pitchFamily="18" charset="0"/>
                                      </a:rPr>
                                    </m:ctrlPr>
                                  </m:sPrePr>
                                  <m:sub>
                                    <m:r>
                                      <m:rPr>
                                        <m:nor/>
                                      </m:rPr>
                                      <a:rPr lang="fr-FR" sz="3200" b="1">
                                        <a:solidFill>
                                          <a:schemeClr val="bg1"/>
                                        </a:solidFill>
                                        <a:effectLst/>
                                        <a:latin typeface="Comic Sans MS" panose="030F0702030302020204" pitchFamily="66" charset="0"/>
                                      </a:rPr>
                                      <m:t>8</m:t>
                                    </m:r>
                                  </m:sub>
                                  <m:sup>
                                    <m:r>
                                      <m:rPr>
                                        <m:nor/>
                                      </m:rPr>
                                      <a:rPr lang="fr-FR" sz="3200" b="1">
                                        <a:solidFill>
                                          <a:schemeClr val="bg1"/>
                                        </a:solidFill>
                                        <a:effectLst/>
                                        <a:latin typeface="Comic Sans MS" panose="030F0702030302020204" pitchFamily="66" charset="0"/>
                                      </a:rPr>
                                      <m:t>16</m:t>
                                    </m:r>
                                  </m:sup>
                                  <m:e>
                                    <m:r>
                                      <m:rPr>
                                        <m:nor/>
                                      </m:rPr>
                                      <a:rPr lang="fr-FR" sz="3200" b="1">
                                        <a:solidFill>
                                          <a:schemeClr val="bg1"/>
                                        </a:solidFill>
                                        <a:effectLst/>
                                        <a:latin typeface="Comic Sans MS" panose="030F0702030302020204" pitchFamily="66" charset="0"/>
                                      </a:rPr>
                                      <m:t>O</m:t>
                                    </m:r>
                                  </m:e>
                                </m:sPre>
                              </m:oMath>
                            </m:oMathPara>
                          </a14:m>
                          <a:endParaRPr lang="fr-FR" sz="3200" b="1" dirty="0">
                            <a:solidFill>
                              <a:schemeClr val="bg1"/>
                            </a:solidFill>
                            <a:effectLst/>
                            <a:latin typeface="Comic Sans MS" panose="030F0702030302020204" pitchFamily="66" charset="0"/>
                          </a:endParaRPr>
                        </a:p>
                        <a:p>
                          <a:pPr algn="ctr">
                            <a:lnSpc>
                              <a:spcPct val="107000"/>
                            </a:lnSpc>
                            <a:spcAft>
                              <a:spcPts val="800"/>
                            </a:spcAft>
                          </a:pPr>
                          <a:r>
                            <a:rPr lang="fr-FR" sz="1100" b="1" dirty="0">
                              <a:solidFill>
                                <a:schemeClr val="bg1"/>
                              </a:solidFill>
                              <a:effectLst/>
                              <a:latin typeface="Comic Sans MS" panose="030F0702030302020204" pitchFamily="66" charset="0"/>
                            </a:rPr>
                            <a:t> </a:t>
                          </a:r>
                        </a:p>
                        <a:p>
                          <a:pPr algn="ctr">
                            <a:lnSpc>
                              <a:spcPct val="107000"/>
                            </a:lnSpc>
                            <a:spcAft>
                              <a:spcPts val="800"/>
                            </a:spcAft>
                          </a:pPr>
                          <a:r>
                            <a:rPr lang="fr-FR" sz="1100" b="1" dirty="0">
                              <a:solidFill>
                                <a:schemeClr val="bg1"/>
                              </a:solidFill>
                              <a:effectLst/>
                              <a:latin typeface="Comic Sans MS" panose="030F0702030302020204" pitchFamily="66" charset="0"/>
                            </a:rPr>
                            <a:t>1s</a:t>
                          </a:r>
                          <a:r>
                            <a:rPr lang="fr-FR" sz="1100" b="1" baseline="30000" dirty="0">
                              <a:solidFill>
                                <a:schemeClr val="bg1"/>
                              </a:solidFill>
                              <a:effectLst/>
                              <a:latin typeface="Comic Sans MS" panose="030F0702030302020204" pitchFamily="66" charset="0"/>
                            </a:rPr>
                            <a:t>2</a:t>
                          </a:r>
                          <a:r>
                            <a:rPr lang="fr-FR" sz="1100" b="1" dirty="0">
                              <a:solidFill>
                                <a:schemeClr val="bg1"/>
                              </a:solidFill>
                              <a:effectLst/>
                              <a:latin typeface="Comic Sans MS" panose="030F0702030302020204" pitchFamily="66" charset="0"/>
                            </a:rPr>
                            <a:t>2s</a:t>
                          </a:r>
                          <a:r>
                            <a:rPr lang="fr-FR" sz="1100" b="1" baseline="30000" dirty="0">
                              <a:solidFill>
                                <a:schemeClr val="bg1"/>
                              </a:solidFill>
                              <a:effectLst/>
                              <a:latin typeface="Comic Sans MS" panose="030F0702030302020204" pitchFamily="66" charset="0"/>
                            </a:rPr>
                            <a:t>2</a:t>
                          </a:r>
                          <a:r>
                            <a:rPr lang="fr-FR" sz="1100" b="1" dirty="0">
                              <a:solidFill>
                                <a:schemeClr val="bg1"/>
                              </a:solidFill>
                              <a:effectLst/>
                              <a:latin typeface="Comic Sans MS" panose="030F0702030302020204" pitchFamily="66" charset="0"/>
                            </a:rPr>
                            <a:t>2p</a:t>
                          </a:r>
                          <a:r>
                            <a:rPr lang="fr-FR" sz="1100" b="1" baseline="30000" dirty="0">
                              <a:solidFill>
                                <a:schemeClr val="bg1"/>
                              </a:solidFill>
                              <a:effectLst/>
                              <a:latin typeface="Comic Sans MS" panose="030F0702030302020204" pitchFamily="66" charset="0"/>
                            </a:rPr>
                            <a:t>4</a:t>
                          </a:r>
                          <a:endParaRPr lang="fr-FR" sz="1100" b="1"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tx1"/>
                        </a:solidFill>
                      </a:tcPr>
                    </a:tc>
                    <a:tc>
                      <a:txBody>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sPre>
                                  <m:sPrePr>
                                    <m:ctrlPr>
                                      <a:rPr lang="fr-FR" sz="3200" b="1" i="1" smtClean="0">
                                        <a:solidFill>
                                          <a:schemeClr val="bg1"/>
                                        </a:solidFill>
                                        <a:effectLst/>
                                        <a:latin typeface="Cambria Math" panose="02040503050406030204" pitchFamily="18" charset="0"/>
                                      </a:rPr>
                                    </m:ctrlPr>
                                  </m:sPrePr>
                                  <m:sub>
                                    <m:r>
                                      <m:rPr>
                                        <m:nor/>
                                      </m:rPr>
                                      <a:rPr lang="fr-FR" sz="3200" b="1">
                                        <a:solidFill>
                                          <a:schemeClr val="bg1"/>
                                        </a:solidFill>
                                        <a:effectLst/>
                                        <a:latin typeface="Comic Sans MS" panose="030F0702030302020204" pitchFamily="66" charset="0"/>
                                      </a:rPr>
                                      <m:t>9</m:t>
                                    </m:r>
                                  </m:sub>
                                  <m:sup>
                                    <m:r>
                                      <m:rPr>
                                        <m:nor/>
                                      </m:rPr>
                                      <a:rPr lang="fr-FR" sz="3200" b="1">
                                        <a:solidFill>
                                          <a:schemeClr val="bg1"/>
                                        </a:solidFill>
                                        <a:effectLst/>
                                        <a:latin typeface="Comic Sans MS" panose="030F0702030302020204" pitchFamily="66" charset="0"/>
                                      </a:rPr>
                                      <m:t>19</m:t>
                                    </m:r>
                                  </m:sup>
                                  <m:e>
                                    <m:r>
                                      <m:rPr>
                                        <m:nor/>
                                      </m:rPr>
                                      <a:rPr lang="fr-FR" sz="3200" b="1">
                                        <a:solidFill>
                                          <a:schemeClr val="bg1"/>
                                        </a:solidFill>
                                        <a:effectLst/>
                                        <a:latin typeface="Comic Sans MS" panose="030F0702030302020204" pitchFamily="66" charset="0"/>
                                      </a:rPr>
                                      <m:t>F</m:t>
                                    </m:r>
                                  </m:e>
                                </m:sPre>
                              </m:oMath>
                            </m:oMathPara>
                          </a14:m>
                          <a:endParaRPr lang="fr-FR" sz="3200" b="1" dirty="0">
                            <a:solidFill>
                              <a:schemeClr val="bg1"/>
                            </a:solidFill>
                            <a:effectLst/>
                            <a:latin typeface="Comic Sans MS" panose="030F0702030302020204" pitchFamily="66" charset="0"/>
                          </a:endParaRPr>
                        </a:p>
                        <a:p>
                          <a:pPr algn="ctr">
                            <a:lnSpc>
                              <a:spcPct val="107000"/>
                            </a:lnSpc>
                            <a:spcAft>
                              <a:spcPts val="800"/>
                            </a:spcAft>
                          </a:pPr>
                          <a:r>
                            <a:rPr lang="fr-FR" sz="1100" b="1" dirty="0">
                              <a:solidFill>
                                <a:schemeClr val="bg1"/>
                              </a:solidFill>
                              <a:effectLst/>
                              <a:latin typeface="Comic Sans MS" panose="030F0702030302020204" pitchFamily="66" charset="0"/>
                            </a:rPr>
                            <a:t> </a:t>
                          </a:r>
                        </a:p>
                        <a:p>
                          <a:pPr algn="ctr">
                            <a:lnSpc>
                              <a:spcPct val="107000"/>
                            </a:lnSpc>
                            <a:spcAft>
                              <a:spcPts val="800"/>
                            </a:spcAft>
                          </a:pPr>
                          <a:r>
                            <a:rPr lang="fr-FR" sz="1100" b="1" dirty="0">
                              <a:solidFill>
                                <a:schemeClr val="bg1"/>
                              </a:solidFill>
                              <a:effectLst/>
                              <a:latin typeface="Comic Sans MS" panose="030F0702030302020204" pitchFamily="66" charset="0"/>
                            </a:rPr>
                            <a:t>1s</a:t>
                          </a:r>
                          <a:r>
                            <a:rPr lang="fr-FR" sz="1100" b="1" baseline="30000" dirty="0">
                              <a:solidFill>
                                <a:schemeClr val="bg1"/>
                              </a:solidFill>
                              <a:effectLst/>
                              <a:latin typeface="Comic Sans MS" panose="030F0702030302020204" pitchFamily="66" charset="0"/>
                            </a:rPr>
                            <a:t>2</a:t>
                          </a:r>
                          <a:r>
                            <a:rPr lang="fr-FR" sz="1100" b="1" dirty="0">
                              <a:solidFill>
                                <a:schemeClr val="bg1"/>
                              </a:solidFill>
                              <a:effectLst/>
                              <a:latin typeface="Comic Sans MS" panose="030F0702030302020204" pitchFamily="66" charset="0"/>
                            </a:rPr>
                            <a:t>2s</a:t>
                          </a:r>
                          <a:r>
                            <a:rPr lang="fr-FR" sz="1100" b="1" baseline="30000" dirty="0">
                              <a:solidFill>
                                <a:schemeClr val="bg1"/>
                              </a:solidFill>
                              <a:effectLst/>
                              <a:latin typeface="Comic Sans MS" panose="030F0702030302020204" pitchFamily="66" charset="0"/>
                            </a:rPr>
                            <a:t>2</a:t>
                          </a:r>
                          <a:r>
                            <a:rPr lang="fr-FR" sz="1100" b="1" dirty="0">
                              <a:solidFill>
                                <a:schemeClr val="bg1"/>
                              </a:solidFill>
                              <a:effectLst/>
                              <a:latin typeface="Comic Sans MS" panose="030F0702030302020204" pitchFamily="66" charset="0"/>
                            </a:rPr>
                            <a:t>2p</a:t>
                          </a:r>
                          <a:r>
                            <a:rPr lang="fr-FR" sz="1100" b="1" baseline="30000" dirty="0">
                              <a:solidFill>
                                <a:schemeClr val="bg1"/>
                              </a:solidFill>
                              <a:effectLst/>
                              <a:latin typeface="Comic Sans MS" panose="030F0702030302020204" pitchFamily="66" charset="0"/>
                            </a:rPr>
                            <a:t>5</a:t>
                          </a:r>
                          <a:endParaRPr lang="fr-FR" sz="1100" b="1"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tx1"/>
                        </a:solidFill>
                      </a:tcPr>
                    </a:tc>
                    <a:tc>
                      <a:txBody>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sPre>
                                  <m:sPrePr>
                                    <m:ctrlPr>
                                      <a:rPr lang="fr-FR" sz="3200" b="1" i="1" smtClean="0">
                                        <a:solidFill>
                                          <a:schemeClr val="bg1"/>
                                        </a:solidFill>
                                        <a:effectLst/>
                                        <a:latin typeface="Cambria Math" panose="02040503050406030204" pitchFamily="18" charset="0"/>
                                      </a:rPr>
                                    </m:ctrlPr>
                                  </m:sPrePr>
                                  <m:sub>
                                    <m:r>
                                      <m:rPr>
                                        <m:nor/>
                                      </m:rPr>
                                      <a:rPr lang="fr-FR" sz="3200" b="1">
                                        <a:solidFill>
                                          <a:schemeClr val="bg1"/>
                                        </a:solidFill>
                                        <a:effectLst/>
                                        <a:latin typeface="Comic Sans MS" panose="030F0702030302020204" pitchFamily="66" charset="0"/>
                                      </a:rPr>
                                      <m:t>10</m:t>
                                    </m:r>
                                  </m:sub>
                                  <m:sup>
                                    <m:r>
                                      <m:rPr>
                                        <m:nor/>
                                      </m:rPr>
                                      <a:rPr lang="fr-FR" sz="3200" b="1">
                                        <a:solidFill>
                                          <a:schemeClr val="bg1"/>
                                        </a:solidFill>
                                        <a:effectLst/>
                                        <a:latin typeface="Comic Sans MS" panose="030F0702030302020204" pitchFamily="66" charset="0"/>
                                      </a:rPr>
                                      <m:t>20</m:t>
                                    </m:r>
                                  </m:sup>
                                  <m:e>
                                    <m:r>
                                      <m:rPr>
                                        <m:nor/>
                                      </m:rPr>
                                      <a:rPr lang="fr-FR" sz="3200" b="1">
                                        <a:solidFill>
                                          <a:schemeClr val="bg1"/>
                                        </a:solidFill>
                                        <a:effectLst/>
                                        <a:latin typeface="Comic Sans MS" panose="030F0702030302020204" pitchFamily="66" charset="0"/>
                                      </a:rPr>
                                      <m:t>Ne</m:t>
                                    </m:r>
                                  </m:e>
                                </m:sPre>
                              </m:oMath>
                            </m:oMathPara>
                          </a14:m>
                          <a:endParaRPr lang="fr-FR" sz="3200" b="1" dirty="0">
                            <a:solidFill>
                              <a:schemeClr val="bg1"/>
                            </a:solidFill>
                            <a:effectLst/>
                            <a:latin typeface="Comic Sans MS" panose="030F0702030302020204" pitchFamily="66" charset="0"/>
                          </a:endParaRPr>
                        </a:p>
                        <a:p>
                          <a:pPr algn="ctr">
                            <a:lnSpc>
                              <a:spcPct val="107000"/>
                            </a:lnSpc>
                            <a:spcAft>
                              <a:spcPts val="800"/>
                            </a:spcAft>
                          </a:pPr>
                          <a:r>
                            <a:rPr lang="fr-FR" sz="1100" b="1" dirty="0">
                              <a:solidFill>
                                <a:schemeClr val="bg1"/>
                              </a:solidFill>
                              <a:effectLst/>
                              <a:latin typeface="Comic Sans MS" panose="030F0702030302020204" pitchFamily="66" charset="0"/>
                            </a:rPr>
                            <a:t> </a:t>
                          </a:r>
                        </a:p>
                        <a:p>
                          <a:pPr algn="ctr">
                            <a:lnSpc>
                              <a:spcPct val="107000"/>
                            </a:lnSpc>
                            <a:spcAft>
                              <a:spcPts val="800"/>
                            </a:spcAft>
                          </a:pPr>
                          <a:r>
                            <a:rPr lang="fr-FR" sz="1100" b="1" dirty="0">
                              <a:solidFill>
                                <a:schemeClr val="bg1"/>
                              </a:solidFill>
                              <a:effectLst/>
                              <a:latin typeface="Comic Sans MS" panose="030F0702030302020204" pitchFamily="66" charset="0"/>
                            </a:rPr>
                            <a:t>1s</a:t>
                          </a:r>
                          <a:r>
                            <a:rPr lang="fr-FR" sz="1100" b="1" baseline="30000" dirty="0">
                              <a:solidFill>
                                <a:schemeClr val="bg1"/>
                              </a:solidFill>
                              <a:effectLst/>
                              <a:latin typeface="Comic Sans MS" panose="030F0702030302020204" pitchFamily="66" charset="0"/>
                            </a:rPr>
                            <a:t>2</a:t>
                          </a:r>
                          <a:r>
                            <a:rPr lang="fr-FR" sz="1100" b="1" dirty="0">
                              <a:solidFill>
                                <a:schemeClr val="bg1"/>
                              </a:solidFill>
                              <a:effectLst/>
                              <a:latin typeface="Comic Sans MS" panose="030F0702030302020204" pitchFamily="66" charset="0"/>
                            </a:rPr>
                            <a:t>2s</a:t>
                          </a:r>
                          <a:r>
                            <a:rPr lang="fr-FR" sz="1100" b="1" baseline="30000" dirty="0">
                              <a:solidFill>
                                <a:schemeClr val="bg1"/>
                              </a:solidFill>
                              <a:effectLst/>
                              <a:latin typeface="Comic Sans MS" panose="030F0702030302020204" pitchFamily="66" charset="0"/>
                            </a:rPr>
                            <a:t>2</a:t>
                          </a:r>
                          <a:r>
                            <a:rPr lang="fr-FR" sz="1100" b="1" dirty="0">
                              <a:solidFill>
                                <a:schemeClr val="bg1"/>
                              </a:solidFill>
                              <a:effectLst/>
                              <a:latin typeface="Comic Sans MS" panose="030F0702030302020204" pitchFamily="66" charset="0"/>
                            </a:rPr>
                            <a:t>2p</a:t>
                          </a:r>
                          <a:r>
                            <a:rPr lang="fr-FR" sz="1100" b="1" baseline="30000" dirty="0">
                              <a:solidFill>
                                <a:schemeClr val="bg1"/>
                              </a:solidFill>
                              <a:effectLst/>
                              <a:latin typeface="Comic Sans MS" panose="030F0702030302020204" pitchFamily="66" charset="0"/>
                            </a:rPr>
                            <a:t>6</a:t>
                          </a:r>
                          <a:endParaRPr lang="fr-FR" sz="1100" b="1"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tx1"/>
                        </a:solidFill>
                      </a:tcPr>
                    </a:tc>
                    <a:extLst>
                      <a:ext uri="{0D108BD9-81ED-4DB2-BD59-A6C34878D82A}">
                        <a16:rowId xmlns:a16="http://schemas.microsoft.com/office/drawing/2014/main" val="1668294640"/>
                      </a:ext>
                    </a:extLst>
                  </a:tr>
                  <a:tr h="346940">
                    <a:tc>
                      <a:txBody>
                        <a:bodyPr/>
                        <a:lstStyle/>
                        <a:p>
                          <a:pPr algn="ctr">
                            <a:lnSpc>
                              <a:spcPct val="107000"/>
                            </a:lnSpc>
                            <a:spcAft>
                              <a:spcPts val="800"/>
                            </a:spcAft>
                          </a:pPr>
                          <a:r>
                            <a:rPr lang="fr-FR" sz="1400" b="1" dirty="0">
                              <a:solidFill>
                                <a:schemeClr val="bg1"/>
                              </a:solidFill>
                              <a:effectLst/>
                              <a:latin typeface="Comic Sans MS" panose="030F0702030302020204" pitchFamily="66" charset="0"/>
                            </a:rPr>
                            <a:t>6,94g.mol</a:t>
                          </a:r>
                          <a:r>
                            <a:rPr lang="fr-FR" sz="1400" b="1" baseline="30000" dirty="0">
                              <a:solidFill>
                                <a:schemeClr val="bg1"/>
                              </a:solidFill>
                              <a:effectLst/>
                              <a:latin typeface="Comic Sans MS" panose="030F0702030302020204" pitchFamily="66" charset="0"/>
                            </a:rPr>
                            <a:t>-1</a:t>
                          </a:r>
                          <a:endParaRPr lang="fr-FR" sz="1400" b="1"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1"/>
                        </a:solidFill>
                      </a:tcPr>
                    </a:tc>
                    <a:tc>
                      <a:txBody>
                        <a:bodyPr/>
                        <a:lstStyle/>
                        <a:p>
                          <a:pPr algn="ctr">
                            <a:lnSpc>
                              <a:spcPct val="107000"/>
                            </a:lnSpc>
                            <a:spcAft>
                              <a:spcPts val="800"/>
                            </a:spcAft>
                          </a:pPr>
                          <a:r>
                            <a:rPr lang="fr-FR" sz="1400" b="1" dirty="0">
                              <a:solidFill>
                                <a:schemeClr val="bg1"/>
                              </a:solidFill>
                              <a:effectLst/>
                              <a:latin typeface="Comic Sans MS" panose="030F0702030302020204" pitchFamily="66" charset="0"/>
                            </a:rPr>
                            <a:t>9,01g.mol</a:t>
                          </a:r>
                          <a:r>
                            <a:rPr lang="fr-FR" sz="1400" b="1" baseline="30000" dirty="0">
                              <a:solidFill>
                                <a:schemeClr val="bg1"/>
                              </a:solidFill>
                              <a:effectLst/>
                              <a:latin typeface="Comic Sans MS" panose="030F0702030302020204" pitchFamily="66" charset="0"/>
                            </a:rPr>
                            <a:t>-1</a:t>
                          </a:r>
                          <a:endParaRPr lang="fr-FR" sz="1400" b="1"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1"/>
                        </a:solidFill>
                      </a:tcPr>
                    </a:tc>
                    <a:tc>
                      <a:txBody>
                        <a:bodyPr/>
                        <a:lstStyle/>
                        <a:p>
                          <a:pPr algn="ctr">
                            <a:lnSpc>
                              <a:spcPct val="107000"/>
                            </a:lnSpc>
                            <a:spcAft>
                              <a:spcPts val="800"/>
                            </a:spcAft>
                          </a:pPr>
                          <a:r>
                            <a:rPr lang="fr-FR" sz="1400" b="1" dirty="0">
                              <a:solidFill>
                                <a:schemeClr val="bg1"/>
                              </a:solidFill>
                              <a:effectLst/>
                              <a:latin typeface="Comic Sans MS" panose="030F0702030302020204" pitchFamily="66" charset="0"/>
                            </a:rPr>
                            <a:t>10,81g.mol</a:t>
                          </a:r>
                          <a:r>
                            <a:rPr lang="fr-FR" sz="1400" b="1" baseline="30000" dirty="0">
                              <a:solidFill>
                                <a:schemeClr val="bg1"/>
                              </a:solidFill>
                              <a:effectLst/>
                              <a:latin typeface="Comic Sans MS" panose="030F0702030302020204" pitchFamily="66" charset="0"/>
                            </a:rPr>
                            <a:t>-1</a:t>
                          </a:r>
                          <a:endParaRPr lang="fr-FR" sz="1400" b="1"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1"/>
                        </a:solidFill>
                      </a:tcPr>
                    </a:tc>
                    <a:tc>
                      <a:txBody>
                        <a:bodyPr/>
                        <a:lstStyle/>
                        <a:p>
                          <a:pPr algn="ctr">
                            <a:lnSpc>
                              <a:spcPct val="107000"/>
                            </a:lnSpc>
                            <a:spcAft>
                              <a:spcPts val="800"/>
                            </a:spcAft>
                          </a:pPr>
                          <a:r>
                            <a:rPr lang="fr-FR" sz="1400" b="1" dirty="0">
                              <a:solidFill>
                                <a:schemeClr val="bg1"/>
                              </a:solidFill>
                              <a:effectLst/>
                              <a:latin typeface="Comic Sans MS" panose="030F0702030302020204" pitchFamily="66" charset="0"/>
                            </a:rPr>
                            <a:t>12,01g.mol</a:t>
                          </a:r>
                          <a:r>
                            <a:rPr lang="fr-FR" sz="1400" b="1" baseline="30000" dirty="0">
                              <a:solidFill>
                                <a:schemeClr val="bg1"/>
                              </a:solidFill>
                              <a:effectLst/>
                              <a:latin typeface="Comic Sans MS" panose="030F0702030302020204" pitchFamily="66" charset="0"/>
                            </a:rPr>
                            <a:t>-1</a:t>
                          </a:r>
                          <a:endParaRPr lang="fr-FR" sz="1400" b="1"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1"/>
                        </a:solidFill>
                      </a:tcPr>
                    </a:tc>
                    <a:tc>
                      <a:txBody>
                        <a:bodyPr/>
                        <a:lstStyle/>
                        <a:p>
                          <a:pPr algn="ctr">
                            <a:lnSpc>
                              <a:spcPct val="107000"/>
                            </a:lnSpc>
                            <a:spcAft>
                              <a:spcPts val="800"/>
                            </a:spcAft>
                          </a:pPr>
                          <a:r>
                            <a:rPr lang="fr-FR" sz="1400" b="1" dirty="0">
                              <a:solidFill>
                                <a:schemeClr val="bg1"/>
                              </a:solidFill>
                              <a:effectLst/>
                              <a:latin typeface="Comic Sans MS" panose="030F0702030302020204" pitchFamily="66" charset="0"/>
                            </a:rPr>
                            <a:t>14,02g.mol</a:t>
                          </a:r>
                          <a:r>
                            <a:rPr lang="fr-FR" sz="1400" b="1" baseline="30000" dirty="0">
                              <a:solidFill>
                                <a:schemeClr val="bg1"/>
                              </a:solidFill>
                              <a:effectLst/>
                              <a:latin typeface="Comic Sans MS" panose="030F0702030302020204" pitchFamily="66" charset="0"/>
                            </a:rPr>
                            <a:t>-1</a:t>
                          </a:r>
                          <a:endParaRPr lang="fr-FR" sz="1400" b="1"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1"/>
                        </a:solidFill>
                      </a:tcPr>
                    </a:tc>
                    <a:tc>
                      <a:txBody>
                        <a:bodyPr/>
                        <a:lstStyle/>
                        <a:p>
                          <a:pPr algn="ctr">
                            <a:lnSpc>
                              <a:spcPct val="107000"/>
                            </a:lnSpc>
                            <a:spcAft>
                              <a:spcPts val="800"/>
                            </a:spcAft>
                          </a:pPr>
                          <a:r>
                            <a:rPr lang="fr-FR" sz="1400" b="1" dirty="0">
                              <a:solidFill>
                                <a:schemeClr val="bg1"/>
                              </a:solidFill>
                              <a:effectLst/>
                              <a:latin typeface="Comic Sans MS" panose="030F0702030302020204" pitchFamily="66" charset="0"/>
                            </a:rPr>
                            <a:t>16,00g.mol</a:t>
                          </a:r>
                          <a:r>
                            <a:rPr lang="fr-FR" sz="1400" b="1" baseline="30000" dirty="0">
                              <a:solidFill>
                                <a:schemeClr val="bg1"/>
                              </a:solidFill>
                              <a:effectLst/>
                              <a:latin typeface="Comic Sans MS" panose="030F0702030302020204" pitchFamily="66" charset="0"/>
                            </a:rPr>
                            <a:t>-1</a:t>
                          </a:r>
                          <a:endParaRPr lang="fr-FR" sz="1400" b="1"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1"/>
                        </a:solidFill>
                      </a:tcPr>
                    </a:tc>
                    <a:tc>
                      <a:txBody>
                        <a:bodyPr/>
                        <a:lstStyle/>
                        <a:p>
                          <a:pPr algn="ctr">
                            <a:lnSpc>
                              <a:spcPct val="107000"/>
                            </a:lnSpc>
                            <a:spcAft>
                              <a:spcPts val="800"/>
                            </a:spcAft>
                          </a:pPr>
                          <a:r>
                            <a:rPr lang="fr-FR" sz="1400" b="1" dirty="0">
                              <a:solidFill>
                                <a:schemeClr val="bg1"/>
                              </a:solidFill>
                              <a:effectLst/>
                              <a:latin typeface="Comic Sans MS" panose="030F0702030302020204" pitchFamily="66" charset="0"/>
                            </a:rPr>
                            <a:t>19,00g.mol</a:t>
                          </a:r>
                          <a:r>
                            <a:rPr lang="fr-FR" sz="1400" b="1" baseline="30000" dirty="0">
                              <a:solidFill>
                                <a:schemeClr val="bg1"/>
                              </a:solidFill>
                              <a:effectLst/>
                              <a:latin typeface="Comic Sans MS" panose="030F0702030302020204" pitchFamily="66" charset="0"/>
                            </a:rPr>
                            <a:t>-1</a:t>
                          </a:r>
                          <a:endParaRPr lang="fr-FR" sz="1400" b="1"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1"/>
                        </a:solidFill>
                      </a:tcPr>
                    </a:tc>
                    <a:tc>
                      <a:txBody>
                        <a:bodyPr/>
                        <a:lstStyle/>
                        <a:p>
                          <a:pPr algn="ctr">
                            <a:lnSpc>
                              <a:spcPct val="107000"/>
                            </a:lnSpc>
                            <a:spcAft>
                              <a:spcPts val="800"/>
                            </a:spcAft>
                          </a:pPr>
                          <a:r>
                            <a:rPr lang="fr-FR" sz="1400" b="1" dirty="0">
                              <a:solidFill>
                                <a:schemeClr val="bg1"/>
                              </a:solidFill>
                              <a:effectLst/>
                              <a:latin typeface="Comic Sans MS" panose="030F0702030302020204" pitchFamily="66" charset="0"/>
                            </a:rPr>
                            <a:t>20,18g.mol</a:t>
                          </a:r>
                          <a:r>
                            <a:rPr lang="fr-FR" sz="1400" b="1" baseline="30000" dirty="0">
                              <a:solidFill>
                                <a:schemeClr val="bg1"/>
                              </a:solidFill>
                              <a:effectLst/>
                              <a:latin typeface="Comic Sans MS" panose="030F0702030302020204" pitchFamily="66" charset="0"/>
                            </a:rPr>
                            <a:t>-1</a:t>
                          </a:r>
                          <a:endParaRPr lang="fr-FR" sz="1400" b="1"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2537993418"/>
                      </a:ext>
                    </a:extLst>
                  </a:tr>
                  <a:tr h="1390105">
                    <a:tc>
                      <a:txBody>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sPre>
                                  <m:sPrePr>
                                    <m:ctrlPr>
                                      <a:rPr lang="fr-FR" sz="3200" b="1" i="1" smtClean="0">
                                        <a:solidFill>
                                          <a:schemeClr val="bg1"/>
                                        </a:solidFill>
                                        <a:effectLst/>
                                        <a:latin typeface="Cambria Math" panose="02040503050406030204" pitchFamily="18" charset="0"/>
                                      </a:rPr>
                                    </m:ctrlPr>
                                  </m:sPrePr>
                                  <m:sub>
                                    <m:r>
                                      <m:rPr>
                                        <m:nor/>
                                      </m:rPr>
                                      <a:rPr lang="fr-FR" sz="3200" b="1">
                                        <a:solidFill>
                                          <a:schemeClr val="bg1"/>
                                        </a:solidFill>
                                        <a:effectLst/>
                                        <a:latin typeface="Comic Sans MS" panose="030F0702030302020204" pitchFamily="66" charset="0"/>
                                      </a:rPr>
                                      <m:t>11</m:t>
                                    </m:r>
                                  </m:sub>
                                  <m:sup>
                                    <m:r>
                                      <m:rPr>
                                        <m:nor/>
                                      </m:rPr>
                                      <a:rPr lang="fr-FR" sz="3200" b="1">
                                        <a:solidFill>
                                          <a:schemeClr val="bg1"/>
                                        </a:solidFill>
                                        <a:effectLst/>
                                        <a:latin typeface="Comic Sans MS" panose="030F0702030302020204" pitchFamily="66" charset="0"/>
                                      </a:rPr>
                                      <m:t>23</m:t>
                                    </m:r>
                                  </m:sup>
                                  <m:e>
                                    <m:r>
                                      <m:rPr>
                                        <m:nor/>
                                      </m:rPr>
                                      <a:rPr lang="fr-FR" sz="3200" b="1">
                                        <a:solidFill>
                                          <a:schemeClr val="bg1"/>
                                        </a:solidFill>
                                        <a:effectLst/>
                                        <a:latin typeface="Comic Sans MS" panose="030F0702030302020204" pitchFamily="66" charset="0"/>
                                      </a:rPr>
                                      <m:t>Na</m:t>
                                    </m:r>
                                  </m:e>
                                </m:sPre>
                              </m:oMath>
                            </m:oMathPara>
                          </a14:m>
                          <a:endParaRPr lang="fr-FR" sz="3200" b="1" dirty="0">
                            <a:solidFill>
                              <a:schemeClr val="bg1"/>
                            </a:solidFill>
                            <a:effectLst/>
                            <a:latin typeface="Comic Sans MS" panose="030F0702030302020204" pitchFamily="66" charset="0"/>
                          </a:endParaRPr>
                        </a:p>
                        <a:p>
                          <a:pPr algn="ctr">
                            <a:lnSpc>
                              <a:spcPct val="107000"/>
                            </a:lnSpc>
                            <a:spcAft>
                              <a:spcPts val="800"/>
                            </a:spcAft>
                          </a:pPr>
                          <a:r>
                            <a:rPr lang="fr-FR" sz="1100" b="1" dirty="0">
                              <a:solidFill>
                                <a:schemeClr val="bg1"/>
                              </a:solidFill>
                              <a:effectLst/>
                              <a:latin typeface="Comic Sans MS" panose="030F0702030302020204" pitchFamily="66" charset="0"/>
                            </a:rPr>
                            <a:t> </a:t>
                          </a:r>
                        </a:p>
                        <a:p>
                          <a:pPr algn="ctr">
                            <a:lnSpc>
                              <a:spcPct val="107000"/>
                            </a:lnSpc>
                            <a:spcAft>
                              <a:spcPts val="800"/>
                            </a:spcAft>
                          </a:pPr>
                          <a:r>
                            <a:rPr lang="fr-FR" sz="1100" b="1" dirty="0">
                              <a:solidFill>
                                <a:schemeClr val="bg1"/>
                              </a:solidFill>
                              <a:effectLst/>
                              <a:latin typeface="Comic Sans MS" panose="030F0702030302020204" pitchFamily="66" charset="0"/>
                            </a:rPr>
                            <a:t>1s</a:t>
                          </a:r>
                          <a:r>
                            <a:rPr lang="fr-FR" sz="1100" b="1" baseline="30000" dirty="0">
                              <a:solidFill>
                                <a:schemeClr val="bg1"/>
                              </a:solidFill>
                              <a:effectLst/>
                              <a:latin typeface="Comic Sans MS" panose="030F0702030302020204" pitchFamily="66" charset="0"/>
                            </a:rPr>
                            <a:t>2</a:t>
                          </a:r>
                          <a:r>
                            <a:rPr lang="fr-FR" sz="1100" b="1" dirty="0">
                              <a:solidFill>
                                <a:schemeClr val="bg1"/>
                              </a:solidFill>
                              <a:effectLst/>
                              <a:latin typeface="Comic Sans MS" panose="030F0702030302020204" pitchFamily="66" charset="0"/>
                            </a:rPr>
                            <a:t>2s</a:t>
                          </a:r>
                          <a:r>
                            <a:rPr lang="fr-FR" sz="1100" b="1" baseline="30000" dirty="0">
                              <a:solidFill>
                                <a:schemeClr val="bg1"/>
                              </a:solidFill>
                              <a:effectLst/>
                              <a:latin typeface="Comic Sans MS" panose="030F0702030302020204" pitchFamily="66" charset="0"/>
                            </a:rPr>
                            <a:t>2</a:t>
                          </a:r>
                          <a:r>
                            <a:rPr lang="fr-FR" sz="1100" b="1" dirty="0">
                              <a:solidFill>
                                <a:schemeClr val="bg1"/>
                              </a:solidFill>
                              <a:effectLst/>
                              <a:latin typeface="Comic Sans MS" panose="030F0702030302020204" pitchFamily="66" charset="0"/>
                            </a:rPr>
                            <a:t>2p</a:t>
                          </a:r>
                          <a:r>
                            <a:rPr lang="fr-FR" sz="1100" b="1" baseline="30000" dirty="0">
                              <a:solidFill>
                                <a:schemeClr val="bg1"/>
                              </a:solidFill>
                              <a:effectLst/>
                              <a:latin typeface="Comic Sans MS" panose="030F0702030302020204" pitchFamily="66" charset="0"/>
                            </a:rPr>
                            <a:t>6</a:t>
                          </a:r>
                          <a:r>
                            <a:rPr lang="fr-FR" sz="1100" b="1" dirty="0">
                              <a:solidFill>
                                <a:schemeClr val="bg1"/>
                              </a:solidFill>
                              <a:effectLst/>
                              <a:latin typeface="Comic Sans MS" panose="030F0702030302020204" pitchFamily="66" charset="0"/>
                            </a:rPr>
                            <a:t>3s</a:t>
                          </a:r>
                          <a:r>
                            <a:rPr lang="fr-FR" sz="1100" b="1" baseline="30000" dirty="0">
                              <a:solidFill>
                                <a:schemeClr val="bg1"/>
                              </a:solidFill>
                              <a:effectLst/>
                              <a:latin typeface="Comic Sans MS" panose="030F0702030302020204" pitchFamily="66" charset="0"/>
                            </a:rPr>
                            <a:t>1</a:t>
                          </a:r>
                          <a:endParaRPr lang="fr-FR" sz="1100" b="1"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tx1"/>
                        </a:solidFill>
                      </a:tcPr>
                    </a:tc>
                    <a:tc>
                      <a:txBody>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sPre>
                                  <m:sPrePr>
                                    <m:ctrlPr>
                                      <a:rPr lang="fr-FR" sz="3200" b="1" i="1" smtClean="0">
                                        <a:solidFill>
                                          <a:schemeClr val="bg1"/>
                                        </a:solidFill>
                                        <a:effectLst/>
                                        <a:latin typeface="Cambria Math" panose="02040503050406030204" pitchFamily="18" charset="0"/>
                                      </a:rPr>
                                    </m:ctrlPr>
                                  </m:sPrePr>
                                  <m:sub>
                                    <m:r>
                                      <m:rPr>
                                        <m:nor/>
                                      </m:rPr>
                                      <a:rPr lang="fr-FR" sz="3200" b="1">
                                        <a:solidFill>
                                          <a:schemeClr val="bg1"/>
                                        </a:solidFill>
                                        <a:effectLst/>
                                        <a:latin typeface="Comic Sans MS" panose="030F0702030302020204" pitchFamily="66" charset="0"/>
                                      </a:rPr>
                                      <m:t>12</m:t>
                                    </m:r>
                                  </m:sub>
                                  <m:sup>
                                    <m:r>
                                      <m:rPr>
                                        <m:nor/>
                                      </m:rPr>
                                      <a:rPr lang="fr-FR" sz="3200" b="1">
                                        <a:solidFill>
                                          <a:schemeClr val="bg1"/>
                                        </a:solidFill>
                                        <a:effectLst/>
                                        <a:latin typeface="Comic Sans MS" panose="030F0702030302020204" pitchFamily="66" charset="0"/>
                                      </a:rPr>
                                      <m:t>24</m:t>
                                    </m:r>
                                  </m:sup>
                                  <m:e>
                                    <m:r>
                                      <m:rPr>
                                        <m:nor/>
                                      </m:rPr>
                                      <a:rPr lang="fr-FR" sz="3200" b="1">
                                        <a:solidFill>
                                          <a:schemeClr val="bg1"/>
                                        </a:solidFill>
                                        <a:effectLst/>
                                        <a:latin typeface="Comic Sans MS" panose="030F0702030302020204" pitchFamily="66" charset="0"/>
                                      </a:rPr>
                                      <m:t>Mg</m:t>
                                    </m:r>
                                  </m:e>
                                </m:sPre>
                              </m:oMath>
                            </m:oMathPara>
                          </a14:m>
                          <a:endParaRPr lang="fr-FR" sz="3200" b="1" dirty="0">
                            <a:solidFill>
                              <a:schemeClr val="bg1"/>
                            </a:solidFill>
                            <a:effectLst/>
                            <a:latin typeface="Comic Sans MS" panose="030F0702030302020204" pitchFamily="66" charset="0"/>
                          </a:endParaRPr>
                        </a:p>
                        <a:p>
                          <a:pPr algn="ctr">
                            <a:lnSpc>
                              <a:spcPct val="107000"/>
                            </a:lnSpc>
                            <a:spcAft>
                              <a:spcPts val="800"/>
                            </a:spcAft>
                          </a:pPr>
                          <a:r>
                            <a:rPr lang="fr-FR" sz="1100" b="1" dirty="0">
                              <a:solidFill>
                                <a:schemeClr val="bg1"/>
                              </a:solidFill>
                              <a:effectLst/>
                              <a:latin typeface="Comic Sans MS" panose="030F0702030302020204" pitchFamily="66" charset="0"/>
                            </a:rPr>
                            <a:t> </a:t>
                          </a:r>
                        </a:p>
                        <a:p>
                          <a:pPr algn="ctr">
                            <a:lnSpc>
                              <a:spcPct val="107000"/>
                            </a:lnSpc>
                            <a:spcAft>
                              <a:spcPts val="800"/>
                            </a:spcAft>
                          </a:pPr>
                          <a:r>
                            <a:rPr lang="fr-FR" sz="1100" b="1" dirty="0">
                              <a:solidFill>
                                <a:schemeClr val="bg1"/>
                              </a:solidFill>
                              <a:effectLst/>
                              <a:latin typeface="Comic Sans MS" panose="030F0702030302020204" pitchFamily="66" charset="0"/>
                            </a:rPr>
                            <a:t>1s</a:t>
                          </a:r>
                          <a:r>
                            <a:rPr lang="fr-FR" sz="1100" b="1" baseline="30000" dirty="0">
                              <a:solidFill>
                                <a:schemeClr val="bg1"/>
                              </a:solidFill>
                              <a:effectLst/>
                              <a:latin typeface="Comic Sans MS" panose="030F0702030302020204" pitchFamily="66" charset="0"/>
                            </a:rPr>
                            <a:t>2</a:t>
                          </a:r>
                          <a:r>
                            <a:rPr lang="fr-FR" sz="1100" b="1" dirty="0">
                              <a:solidFill>
                                <a:schemeClr val="bg1"/>
                              </a:solidFill>
                              <a:effectLst/>
                              <a:latin typeface="Comic Sans MS" panose="030F0702030302020204" pitchFamily="66" charset="0"/>
                            </a:rPr>
                            <a:t>2s</a:t>
                          </a:r>
                          <a:r>
                            <a:rPr lang="fr-FR" sz="1100" b="1" baseline="30000" dirty="0">
                              <a:solidFill>
                                <a:schemeClr val="bg1"/>
                              </a:solidFill>
                              <a:effectLst/>
                              <a:latin typeface="Comic Sans MS" panose="030F0702030302020204" pitchFamily="66" charset="0"/>
                            </a:rPr>
                            <a:t>2</a:t>
                          </a:r>
                          <a:r>
                            <a:rPr lang="fr-FR" sz="1100" b="1" dirty="0">
                              <a:solidFill>
                                <a:schemeClr val="bg1"/>
                              </a:solidFill>
                              <a:effectLst/>
                              <a:latin typeface="Comic Sans MS" panose="030F0702030302020204" pitchFamily="66" charset="0"/>
                            </a:rPr>
                            <a:t>2p</a:t>
                          </a:r>
                          <a:r>
                            <a:rPr lang="fr-FR" sz="1100" b="1" baseline="30000" dirty="0">
                              <a:solidFill>
                                <a:schemeClr val="bg1"/>
                              </a:solidFill>
                              <a:effectLst/>
                              <a:latin typeface="Comic Sans MS" panose="030F0702030302020204" pitchFamily="66" charset="0"/>
                            </a:rPr>
                            <a:t>6</a:t>
                          </a:r>
                          <a:r>
                            <a:rPr lang="fr-FR" sz="1100" b="1" dirty="0">
                              <a:solidFill>
                                <a:schemeClr val="bg1"/>
                              </a:solidFill>
                              <a:effectLst/>
                              <a:latin typeface="Comic Sans MS" panose="030F0702030302020204" pitchFamily="66" charset="0"/>
                            </a:rPr>
                            <a:t>3s</a:t>
                          </a:r>
                          <a:r>
                            <a:rPr lang="fr-FR" sz="1100" b="1" baseline="30000" dirty="0">
                              <a:solidFill>
                                <a:schemeClr val="bg1"/>
                              </a:solidFill>
                              <a:effectLst/>
                              <a:latin typeface="Comic Sans MS" panose="030F0702030302020204" pitchFamily="66" charset="0"/>
                            </a:rPr>
                            <a:t>2</a:t>
                          </a:r>
                          <a:endParaRPr lang="fr-FR" sz="1100" b="1"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tx1"/>
                        </a:solidFill>
                      </a:tcPr>
                    </a:tc>
                    <a:tc>
                      <a:txBody>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sPre>
                                  <m:sPrePr>
                                    <m:ctrlPr>
                                      <a:rPr lang="fr-FR" sz="3200" b="1" i="1" smtClean="0">
                                        <a:solidFill>
                                          <a:schemeClr val="bg1"/>
                                        </a:solidFill>
                                        <a:effectLst/>
                                        <a:latin typeface="Cambria Math" panose="02040503050406030204" pitchFamily="18" charset="0"/>
                                      </a:rPr>
                                    </m:ctrlPr>
                                  </m:sPrePr>
                                  <m:sub>
                                    <m:r>
                                      <m:rPr>
                                        <m:nor/>
                                      </m:rPr>
                                      <a:rPr lang="fr-FR" sz="3200" b="1">
                                        <a:solidFill>
                                          <a:schemeClr val="bg1"/>
                                        </a:solidFill>
                                        <a:effectLst/>
                                        <a:latin typeface="Comic Sans MS" panose="030F0702030302020204" pitchFamily="66" charset="0"/>
                                      </a:rPr>
                                      <m:t>13</m:t>
                                    </m:r>
                                  </m:sub>
                                  <m:sup>
                                    <m:r>
                                      <m:rPr>
                                        <m:nor/>
                                      </m:rPr>
                                      <a:rPr lang="fr-FR" sz="3200" b="1">
                                        <a:solidFill>
                                          <a:schemeClr val="bg1"/>
                                        </a:solidFill>
                                        <a:effectLst/>
                                        <a:latin typeface="Comic Sans MS" panose="030F0702030302020204" pitchFamily="66" charset="0"/>
                                      </a:rPr>
                                      <m:t>27</m:t>
                                    </m:r>
                                  </m:sup>
                                  <m:e>
                                    <m:r>
                                      <m:rPr>
                                        <m:nor/>
                                      </m:rPr>
                                      <a:rPr lang="fr-FR" sz="3200" b="1">
                                        <a:solidFill>
                                          <a:schemeClr val="bg1"/>
                                        </a:solidFill>
                                        <a:effectLst/>
                                        <a:latin typeface="Comic Sans MS" panose="030F0702030302020204" pitchFamily="66" charset="0"/>
                                      </a:rPr>
                                      <m:t>Al</m:t>
                                    </m:r>
                                  </m:e>
                                </m:sPre>
                              </m:oMath>
                            </m:oMathPara>
                          </a14:m>
                          <a:endParaRPr lang="fr-FR" sz="3200" b="1" dirty="0">
                            <a:solidFill>
                              <a:schemeClr val="bg1"/>
                            </a:solidFill>
                            <a:effectLst/>
                            <a:latin typeface="Comic Sans MS" panose="030F0702030302020204" pitchFamily="66" charset="0"/>
                          </a:endParaRPr>
                        </a:p>
                        <a:p>
                          <a:pPr algn="ctr">
                            <a:lnSpc>
                              <a:spcPct val="107000"/>
                            </a:lnSpc>
                            <a:spcAft>
                              <a:spcPts val="800"/>
                            </a:spcAft>
                          </a:pPr>
                          <a:r>
                            <a:rPr lang="fr-FR" sz="1100" b="1" dirty="0">
                              <a:solidFill>
                                <a:schemeClr val="bg1"/>
                              </a:solidFill>
                              <a:effectLst/>
                              <a:latin typeface="Comic Sans MS" panose="030F0702030302020204" pitchFamily="66" charset="0"/>
                            </a:rPr>
                            <a:t> </a:t>
                          </a:r>
                        </a:p>
                        <a:p>
                          <a:pPr algn="ctr">
                            <a:lnSpc>
                              <a:spcPct val="107000"/>
                            </a:lnSpc>
                            <a:spcAft>
                              <a:spcPts val="800"/>
                            </a:spcAft>
                          </a:pPr>
                          <a:r>
                            <a:rPr lang="fr-FR" sz="1100" b="1" dirty="0">
                              <a:solidFill>
                                <a:schemeClr val="bg1"/>
                              </a:solidFill>
                              <a:effectLst/>
                              <a:latin typeface="Comic Sans MS" panose="030F0702030302020204" pitchFamily="66" charset="0"/>
                            </a:rPr>
                            <a:t>1s</a:t>
                          </a:r>
                          <a:r>
                            <a:rPr lang="fr-FR" sz="1100" b="1" baseline="30000" dirty="0">
                              <a:solidFill>
                                <a:schemeClr val="bg1"/>
                              </a:solidFill>
                              <a:effectLst/>
                              <a:latin typeface="Comic Sans MS" panose="030F0702030302020204" pitchFamily="66" charset="0"/>
                            </a:rPr>
                            <a:t>2</a:t>
                          </a:r>
                          <a:r>
                            <a:rPr lang="fr-FR" sz="1100" b="1" dirty="0">
                              <a:solidFill>
                                <a:schemeClr val="bg1"/>
                              </a:solidFill>
                              <a:effectLst/>
                              <a:latin typeface="Comic Sans MS" panose="030F0702030302020204" pitchFamily="66" charset="0"/>
                            </a:rPr>
                            <a:t>2s</a:t>
                          </a:r>
                          <a:r>
                            <a:rPr lang="fr-FR" sz="1100" b="1" baseline="30000" dirty="0">
                              <a:solidFill>
                                <a:schemeClr val="bg1"/>
                              </a:solidFill>
                              <a:effectLst/>
                              <a:latin typeface="Comic Sans MS" panose="030F0702030302020204" pitchFamily="66" charset="0"/>
                            </a:rPr>
                            <a:t>2</a:t>
                          </a:r>
                          <a:r>
                            <a:rPr lang="fr-FR" sz="1100" b="1" dirty="0">
                              <a:solidFill>
                                <a:schemeClr val="bg1"/>
                              </a:solidFill>
                              <a:effectLst/>
                              <a:latin typeface="Comic Sans MS" panose="030F0702030302020204" pitchFamily="66" charset="0"/>
                            </a:rPr>
                            <a:t>2p</a:t>
                          </a:r>
                          <a:r>
                            <a:rPr lang="fr-FR" sz="1100" b="1" baseline="30000" dirty="0">
                              <a:solidFill>
                                <a:schemeClr val="bg1"/>
                              </a:solidFill>
                              <a:effectLst/>
                              <a:latin typeface="Comic Sans MS" panose="030F0702030302020204" pitchFamily="66" charset="0"/>
                            </a:rPr>
                            <a:t>6</a:t>
                          </a:r>
                          <a:r>
                            <a:rPr lang="fr-FR" sz="1100" b="1" dirty="0">
                              <a:solidFill>
                                <a:schemeClr val="bg1"/>
                              </a:solidFill>
                              <a:effectLst/>
                              <a:latin typeface="Comic Sans MS" panose="030F0702030302020204" pitchFamily="66" charset="0"/>
                            </a:rPr>
                            <a:t>3s</a:t>
                          </a:r>
                          <a:r>
                            <a:rPr lang="fr-FR" sz="1100" b="1" baseline="30000" dirty="0">
                              <a:solidFill>
                                <a:schemeClr val="bg1"/>
                              </a:solidFill>
                              <a:effectLst/>
                              <a:latin typeface="Comic Sans MS" panose="030F0702030302020204" pitchFamily="66" charset="0"/>
                            </a:rPr>
                            <a:t>2</a:t>
                          </a:r>
                          <a:r>
                            <a:rPr lang="fr-FR" sz="1100" b="1" dirty="0">
                              <a:solidFill>
                                <a:schemeClr val="bg1"/>
                              </a:solidFill>
                              <a:effectLst/>
                              <a:latin typeface="Comic Sans MS" panose="030F0702030302020204" pitchFamily="66" charset="0"/>
                            </a:rPr>
                            <a:t>3p</a:t>
                          </a:r>
                          <a:r>
                            <a:rPr lang="fr-FR" sz="1100" b="1" baseline="30000" dirty="0">
                              <a:solidFill>
                                <a:schemeClr val="bg1"/>
                              </a:solidFill>
                              <a:effectLst/>
                              <a:latin typeface="Comic Sans MS" panose="030F0702030302020204" pitchFamily="66" charset="0"/>
                            </a:rPr>
                            <a:t>1</a:t>
                          </a:r>
                          <a:endParaRPr lang="fr-FR" sz="1100" b="1"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tx1"/>
                        </a:solidFill>
                      </a:tcPr>
                    </a:tc>
                    <a:tc>
                      <a:txBody>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sPre>
                                  <m:sPrePr>
                                    <m:ctrlPr>
                                      <a:rPr lang="fr-FR" sz="3200" b="1" i="1" smtClean="0">
                                        <a:solidFill>
                                          <a:schemeClr val="bg1"/>
                                        </a:solidFill>
                                        <a:effectLst/>
                                        <a:latin typeface="Cambria Math" panose="02040503050406030204" pitchFamily="18" charset="0"/>
                                      </a:rPr>
                                    </m:ctrlPr>
                                  </m:sPrePr>
                                  <m:sub>
                                    <m:r>
                                      <m:rPr>
                                        <m:nor/>
                                      </m:rPr>
                                      <a:rPr lang="fr-FR" sz="3200" b="1">
                                        <a:solidFill>
                                          <a:schemeClr val="bg1"/>
                                        </a:solidFill>
                                        <a:effectLst/>
                                        <a:latin typeface="Comic Sans MS" panose="030F0702030302020204" pitchFamily="66" charset="0"/>
                                      </a:rPr>
                                      <m:t>14</m:t>
                                    </m:r>
                                  </m:sub>
                                  <m:sup>
                                    <m:r>
                                      <m:rPr>
                                        <m:nor/>
                                      </m:rPr>
                                      <a:rPr lang="fr-FR" sz="3200" b="1">
                                        <a:solidFill>
                                          <a:schemeClr val="bg1"/>
                                        </a:solidFill>
                                        <a:effectLst/>
                                        <a:latin typeface="Comic Sans MS" panose="030F0702030302020204" pitchFamily="66" charset="0"/>
                                      </a:rPr>
                                      <m:t>28</m:t>
                                    </m:r>
                                  </m:sup>
                                  <m:e>
                                    <m:r>
                                      <m:rPr>
                                        <m:nor/>
                                      </m:rPr>
                                      <a:rPr lang="fr-FR" sz="3200" b="1">
                                        <a:solidFill>
                                          <a:schemeClr val="bg1"/>
                                        </a:solidFill>
                                        <a:effectLst/>
                                        <a:latin typeface="Comic Sans MS" panose="030F0702030302020204" pitchFamily="66" charset="0"/>
                                      </a:rPr>
                                      <m:t>Si</m:t>
                                    </m:r>
                                  </m:e>
                                </m:sPre>
                              </m:oMath>
                            </m:oMathPara>
                          </a14:m>
                          <a:endParaRPr lang="fr-FR" sz="3200" b="1" dirty="0">
                            <a:solidFill>
                              <a:schemeClr val="bg1"/>
                            </a:solidFill>
                            <a:effectLst/>
                            <a:latin typeface="Comic Sans MS" panose="030F0702030302020204" pitchFamily="66" charset="0"/>
                          </a:endParaRPr>
                        </a:p>
                        <a:p>
                          <a:pPr algn="ctr">
                            <a:lnSpc>
                              <a:spcPct val="107000"/>
                            </a:lnSpc>
                            <a:spcAft>
                              <a:spcPts val="800"/>
                            </a:spcAft>
                          </a:pPr>
                          <a:r>
                            <a:rPr lang="fr-FR" sz="1100" b="1" dirty="0">
                              <a:solidFill>
                                <a:schemeClr val="bg1"/>
                              </a:solidFill>
                              <a:effectLst/>
                              <a:latin typeface="Comic Sans MS" panose="030F0702030302020204" pitchFamily="66" charset="0"/>
                            </a:rPr>
                            <a:t> </a:t>
                          </a:r>
                        </a:p>
                        <a:p>
                          <a:pPr algn="ctr">
                            <a:lnSpc>
                              <a:spcPct val="107000"/>
                            </a:lnSpc>
                            <a:spcAft>
                              <a:spcPts val="800"/>
                            </a:spcAft>
                          </a:pPr>
                          <a:r>
                            <a:rPr lang="fr-FR" sz="1100" b="1" dirty="0">
                              <a:solidFill>
                                <a:schemeClr val="bg1"/>
                              </a:solidFill>
                              <a:effectLst/>
                              <a:latin typeface="Comic Sans MS" panose="030F0702030302020204" pitchFamily="66" charset="0"/>
                            </a:rPr>
                            <a:t>1s</a:t>
                          </a:r>
                          <a:r>
                            <a:rPr lang="fr-FR" sz="1100" b="1" baseline="30000" dirty="0">
                              <a:solidFill>
                                <a:schemeClr val="bg1"/>
                              </a:solidFill>
                              <a:effectLst/>
                              <a:latin typeface="Comic Sans MS" panose="030F0702030302020204" pitchFamily="66" charset="0"/>
                            </a:rPr>
                            <a:t>2</a:t>
                          </a:r>
                          <a:r>
                            <a:rPr lang="fr-FR" sz="1100" b="1" dirty="0">
                              <a:solidFill>
                                <a:schemeClr val="bg1"/>
                              </a:solidFill>
                              <a:effectLst/>
                              <a:latin typeface="Comic Sans MS" panose="030F0702030302020204" pitchFamily="66" charset="0"/>
                            </a:rPr>
                            <a:t>2s</a:t>
                          </a:r>
                          <a:r>
                            <a:rPr lang="fr-FR" sz="1100" b="1" baseline="30000" dirty="0">
                              <a:solidFill>
                                <a:schemeClr val="bg1"/>
                              </a:solidFill>
                              <a:effectLst/>
                              <a:latin typeface="Comic Sans MS" panose="030F0702030302020204" pitchFamily="66" charset="0"/>
                            </a:rPr>
                            <a:t>2</a:t>
                          </a:r>
                          <a:r>
                            <a:rPr lang="fr-FR" sz="1100" b="1" dirty="0">
                              <a:solidFill>
                                <a:schemeClr val="bg1"/>
                              </a:solidFill>
                              <a:effectLst/>
                              <a:latin typeface="Comic Sans MS" panose="030F0702030302020204" pitchFamily="66" charset="0"/>
                            </a:rPr>
                            <a:t>2p</a:t>
                          </a:r>
                          <a:r>
                            <a:rPr lang="fr-FR" sz="1100" b="1" baseline="30000" dirty="0">
                              <a:solidFill>
                                <a:schemeClr val="bg1"/>
                              </a:solidFill>
                              <a:effectLst/>
                              <a:latin typeface="Comic Sans MS" panose="030F0702030302020204" pitchFamily="66" charset="0"/>
                            </a:rPr>
                            <a:t>6</a:t>
                          </a:r>
                          <a:r>
                            <a:rPr lang="fr-FR" sz="1100" b="1" dirty="0">
                              <a:solidFill>
                                <a:schemeClr val="bg1"/>
                              </a:solidFill>
                              <a:effectLst/>
                              <a:latin typeface="Comic Sans MS" panose="030F0702030302020204" pitchFamily="66" charset="0"/>
                            </a:rPr>
                            <a:t>3s</a:t>
                          </a:r>
                          <a:r>
                            <a:rPr lang="fr-FR" sz="1100" b="1" baseline="30000" dirty="0">
                              <a:solidFill>
                                <a:schemeClr val="bg1"/>
                              </a:solidFill>
                              <a:effectLst/>
                              <a:latin typeface="Comic Sans MS" panose="030F0702030302020204" pitchFamily="66" charset="0"/>
                            </a:rPr>
                            <a:t>2</a:t>
                          </a:r>
                          <a:r>
                            <a:rPr lang="fr-FR" sz="1100" b="1" dirty="0">
                              <a:solidFill>
                                <a:schemeClr val="bg1"/>
                              </a:solidFill>
                              <a:effectLst/>
                              <a:latin typeface="Comic Sans MS" panose="030F0702030302020204" pitchFamily="66" charset="0"/>
                            </a:rPr>
                            <a:t>3p</a:t>
                          </a:r>
                          <a:r>
                            <a:rPr lang="fr-FR" sz="1100" b="1" baseline="30000" dirty="0">
                              <a:solidFill>
                                <a:schemeClr val="bg1"/>
                              </a:solidFill>
                              <a:effectLst/>
                              <a:latin typeface="Comic Sans MS" panose="030F0702030302020204" pitchFamily="66" charset="0"/>
                            </a:rPr>
                            <a:t>2</a:t>
                          </a:r>
                          <a:endParaRPr lang="fr-FR" sz="1100" b="1"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tx1"/>
                        </a:solidFill>
                      </a:tcPr>
                    </a:tc>
                    <a:tc>
                      <a:txBody>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sPre>
                                  <m:sPrePr>
                                    <m:ctrlPr>
                                      <a:rPr lang="fr-FR" sz="3200" b="1" i="1" smtClean="0">
                                        <a:solidFill>
                                          <a:schemeClr val="bg1"/>
                                        </a:solidFill>
                                        <a:effectLst/>
                                        <a:latin typeface="Cambria Math" panose="02040503050406030204" pitchFamily="18" charset="0"/>
                                      </a:rPr>
                                    </m:ctrlPr>
                                  </m:sPrePr>
                                  <m:sub>
                                    <m:r>
                                      <m:rPr>
                                        <m:nor/>
                                      </m:rPr>
                                      <a:rPr lang="fr-FR" sz="3200" b="1">
                                        <a:solidFill>
                                          <a:schemeClr val="bg1"/>
                                        </a:solidFill>
                                        <a:effectLst/>
                                        <a:latin typeface="Comic Sans MS" panose="030F0702030302020204" pitchFamily="66" charset="0"/>
                                      </a:rPr>
                                      <m:t>15</m:t>
                                    </m:r>
                                  </m:sub>
                                  <m:sup>
                                    <m:r>
                                      <m:rPr>
                                        <m:nor/>
                                      </m:rPr>
                                      <a:rPr lang="fr-FR" sz="3200" b="1">
                                        <a:solidFill>
                                          <a:schemeClr val="bg1"/>
                                        </a:solidFill>
                                        <a:effectLst/>
                                        <a:latin typeface="Comic Sans MS" panose="030F0702030302020204" pitchFamily="66" charset="0"/>
                                      </a:rPr>
                                      <m:t>31</m:t>
                                    </m:r>
                                  </m:sup>
                                  <m:e>
                                    <m:r>
                                      <m:rPr>
                                        <m:nor/>
                                      </m:rPr>
                                      <a:rPr lang="fr-FR" sz="3200" b="1">
                                        <a:solidFill>
                                          <a:schemeClr val="bg1"/>
                                        </a:solidFill>
                                        <a:effectLst/>
                                        <a:latin typeface="Comic Sans MS" panose="030F0702030302020204" pitchFamily="66" charset="0"/>
                                      </a:rPr>
                                      <m:t>P</m:t>
                                    </m:r>
                                  </m:e>
                                </m:sPre>
                              </m:oMath>
                            </m:oMathPara>
                          </a14:m>
                          <a:endParaRPr lang="fr-FR" sz="3200" b="1" dirty="0">
                            <a:solidFill>
                              <a:schemeClr val="bg1"/>
                            </a:solidFill>
                            <a:effectLst/>
                            <a:latin typeface="Comic Sans MS" panose="030F0702030302020204" pitchFamily="66" charset="0"/>
                          </a:endParaRPr>
                        </a:p>
                        <a:p>
                          <a:pPr algn="ctr">
                            <a:lnSpc>
                              <a:spcPct val="107000"/>
                            </a:lnSpc>
                            <a:spcAft>
                              <a:spcPts val="800"/>
                            </a:spcAft>
                          </a:pPr>
                          <a:r>
                            <a:rPr lang="fr-FR" sz="1100" b="1" dirty="0">
                              <a:solidFill>
                                <a:schemeClr val="bg1"/>
                              </a:solidFill>
                              <a:effectLst/>
                              <a:latin typeface="Comic Sans MS" panose="030F0702030302020204" pitchFamily="66" charset="0"/>
                            </a:rPr>
                            <a:t> </a:t>
                          </a:r>
                        </a:p>
                        <a:p>
                          <a:pPr algn="ctr">
                            <a:lnSpc>
                              <a:spcPct val="107000"/>
                            </a:lnSpc>
                            <a:spcAft>
                              <a:spcPts val="800"/>
                            </a:spcAft>
                          </a:pPr>
                          <a:r>
                            <a:rPr lang="fr-FR" sz="1100" b="1" dirty="0">
                              <a:solidFill>
                                <a:schemeClr val="bg1"/>
                              </a:solidFill>
                              <a:effectLst/>
                              <a:latin typeface="Comic Sans MS" panose="030F0702030302020204" pitchFamily="66" charset="0"/>
                            </a:rPr>
                            <a:t>1s</a:t>
                          </a:r>
                          <a:r>
                            <a:rPr lang="fr-FR" sz="1100" b="1" baseline="30000" dirty="0">
                              <a:solidFill>
                                <a:schemeClr val="bg1"/>
                              </a:solidFill>
                              <a:effectLst/>
                              <a:latin typeface="Comic Sans MS" panose="030F0702030302020204" pitchFamily="66" charset="0"/>
                            </a:rPr>
                            <a:t>2</a:t>
                          </a:r>
                          <a:r>
                            <a:rPr lang="fr-FR" sz="1100" b="1" dirty="0">
                              <a:solidFill>
                                <a:schemeClr val="bg1"/>
                              </a:solidFill>
                              <a:effectLst/>
                              <a:latin typeface="Comic Sans MS" panose="030F0702030302020204" pitchFamily="66" charset="0"/>
                            </a:rPr>
                            <a:t>2s</a:t>
                          </a:r>
                          <a:r>
                            <a:rPr lang="fr-FR" sz="1100" b="1" baseline="30000" dirty="0">
                              <a:solidFill>
                                <a:schemeClr val="bg1"/>
                              </a:solidFill>
                              <a:effectLst/>
                              <a:latin typeface="Comic Sans MS" panose="030F0702030302020204" pitchFamily="66" charset="0"/>
                            </a:rPr>
                            <a:t>2</a:t>
                          </a:r>
                          <a:r>
                            <a:rPr lang="fr-FR" sz="1100" b="1" dirty="0">
                              <a:solidFill>
                                <a:schemeClr val="bg1"/>
                              </a:solidFill>
                              <a:effectLst/>
                              <a:latin typeface="Comic Sans MS" panose="030F0702030302020204" pitchFamily="66" charset="0"/>
                            </a:rPr>
                            <a:t>2p</a:t>
                          </a:r>
                          <a:r>
                            <a:rPr lang="fr-FR" sz="1100" b="1" baseline="30000" dirty="0">
                              <a:solidFill>
                                <a:schemeClr val="bg1"/>
                              </a:solidFill>
                              <a:effectLst/>
                              <a:latin typeface="Comic Sans MS" panose="030F0702030302020204" pitchFamily="66" charset="0"/>
                            </a:rPr>
                            <a:t>6</a:t>
                          </a:r>
                          <a:r>
                            <a:rPr lang="fr-FR" sz="1100" b="1" dirty="0">
                              <a:solidFill>
                                <a:schemeClr val="bg1"/>
                              </a:solidFill>
                              <a:effectLst/>
                              <a:latin typeface="Comic Sans MS" panose="030F0702030302020204" pitchFamily="66" charset="0"/>
                            </a:rPr>
                            <a:t>3s</a:t>
                          </a:r>
                          <a:r>
                            <a:rPr lang="fr-FR" sz="1100" b="1" baseline="30000" dirty="0">
                              <a:solidFill>
                                <a:schemeClr val="bg1"/>
                              </a:solidFill>
                              <a:effectLst/>
                              <a:latin typeface="Comic Sans MS" panose="030F0702030302020204" pitchFamily="66" charset="0"/>
                            </a:rPr>
                            <a:t>2</a:t>
                          </a:r>
                          <a:r>
                            <a:rPr lang="fr-FR" sz="1100" b="1" dirty="0">
                              <a:solidFill>
                                <a:schemeClr val="bg1"/>
                              </a:solidFill>
                              <a:effectLst/>
                              <a:latin typeface="Comic Sans MS" panose="030F0702030302020204" pitchFamily="66" charset="0"/>
                            </a:rPr>
                            <a:t>3p</a:t>
                          </a:r>
                          <a:r>
                            <a:rPr lang="fr-FR" sz="1100" b="1" baseline="30000" dirty="0">
                              <a:solidFill>
                                <a:schemeClr val="bg1"/>
                              </a:solidFill>
                              <a:effectLst/>
                              <a:latin typeface="Comic Sans MS" panose="030F0702030302020204" pitchFamily="66" charset="0"/>
                            </a:rPr>
                            <a:t>3</a:t>
                          </a:r>
                          <a:endParaRPr lang="fr-FR" sz="1100" b="1"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tx1"/>
                        </a:solidFill>
                      </a:tcPr>
                    </a:tc>
                    <a:tc>
                      <a:txBody>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sPre>
                                  <m:sPrePr>
                                    <m:ctrlPr>
                                      <a:rPr lang="fr-FR" sz="3200" b="1" i="1" smtClean="0">
                                        <a:solidFill>
                                          <a:schemeClr val="bg1"/>
                                        </a:solidFill>
                                        <a:effectLst/>
                                        <a:latin typeface="Cambria Math" panose="02040503050406030204" pitchFamily="18" charset="0"/>
                                      </a:rPr>
                                    </m:ctrlPr>
                                  </m:sPrePr>
                                  <m:sub>
                                    <m:r>
                                      <m:rPr>
                                        <m:nor/>
                                      </m:rPr>
                                      <a:rPr lang="fr-FR" sz="3200" b="1">
                                        <a:solidFill>
                                          <a:schemeClr val="bg1"/>
                                        </a:solidFill>
                                        <a:effectLst/>
                                        <a:latin typeface="Comic Sans MS" panose="030F0702030302020204" pitchFamily="66" charset="0"/>
                                      </a:rPr>
                                      <m:t>16</m:t>
                                    </m:r>
                                  </m:sub>
                                  <m:sup>
                                    <m:r>
                                      <m:rPr>
                                        <m:nor/>
                                      </m:rPr>
                                      <a:rPr lang="fr-FR" sz="3200" b="1">
                                        <a:solidFill>
                                          <a:schemeClr val="bg1"/>
                                        </a:solidFill>
                                        <a:effectLst/>
                                        <a:latin typeface="Comic Sans MS" panose="030F0702030302020204" pitchFamily="66" charset="0"/>
                                      </a:rPr>
                                      <m:t>32</m:t>
                                    </m:r>
                                  </m:sup>
                                  <m:e>
                                    <m:r>
                                      <m:rPr>
                                        <m:nor/>
                                      </m:rPr>
                                      <a:rPr lang="fr-FR" sz="3200" b="1">
                                        <a:solidFill>
                                          <a:schemeClr val="bg1"/>
                                        </a:solidFill>
                                        <a:effectLst/>
                                        <a:latin typeface="Comic Sans MS" panose="030F0702030302020204" pitchFamily="66" charset="0"/>
                                      </a:rPr>
                                      <m:t>S</m:t>
                                    </m:r>
                                  </m:e>
                                </m:sPre>
                              </m:oMath>
                            </m:oMathPara>
                          </a14:m>
                          <a:endParaRPr lang="fr-FR" sz="3200" b="1" dirty="0">
                            <a:solidFill>
                              <a:schemeClr val="bg1"/>
                            </a:solidFill>
                            <a:effectLst/>
                            <a:latin typeface="Comic Sans MS" panose="030F0702030302020204" pitchFamily="66" charset="0"/>
                          </a:endParaRPr>
                        </a:p>
                        <a:p>
                          <a:pPr algn="ctr">
                            <a:lnSpc>
                              <a:spcPct val="107000"/>
                            </a:lnSpc>
                            <a:spcAft>
                              <a:spcPts val="800"/>
                            </a:spcAft>
                          </a:pPr>
                          <a:r>
                            <a:rPr lang="fr-FR" sz="1100" b="1" dirty="0">
                              <a:solidFill>
                                <a:schemeClr val="bg1"/>
                              </a:solidFill>
                              <a:effectLst/>
                              <a:latin typeface="Comic Sans MS" panose="030F0702030302020204" pitchFamily="66" charset="0"/>
                            </a:rPr>
                            <a:t> </a:t>
                          </a:r>
                        </a:p>
                        <a:p>
                          <a:pPr algn="ctr">
                            <a:lnSpc>
                              <a:spcPct val="107000"/>
                            </a:lnSpc>
                            <a:spcAft>
                              <a:spcPts val="800"/>
                            </a:spcAft>
                          </a:pPr>
                          <a:r>
                            <a:rPr lang="fr-FR" sz="1100" b="1" dirty="0">
                              <a:solidFill>
                                <a:schemeClr val="bg1"/>
                              </a:solidFill>
                              <a:effectLst/>
                              <a:latin typeface="Comic Sans MS" panose="030F0702030302020204" pitchFamily="66" charset="0"/>
                            </a:rPr>
                            <a:t>1s</a:t>
                          </a:r>
                          <a:r>
                            <a:rPr lang="fr-FR" sz="1100" b="1" baseline="30000" dirty="0">
                              <a:solidFill>
                                <a:schemeClr val="bg1"/>
                              </a:solidFill>
                              <a:effectLst/>
                              <a:latin typeface="Comic Sans MS" panose="030F0702030302020204" pitchFamily="66" charset="0"/>
                            </a:rPr>
                            <a:t>2</a:t>
                          </a:r>
                          <a:r>
                            <a:rPr lang="fr-FR" sz="1100" b="1" dirty="0">
                              <a:solidFill>
                                <a:schemeClr val="bg1"/>
                              </a:solidFill>
                              <a:effectLst/>
                              <a:latin typeface="Comic Sans MS" panose="030F0702030302020204" pitchFamily="66" charset="0"/>
                            </a:rPr>
                            <a:t>2s</a:t>
                          </a:r>
                          <a:r>
                            <a:rPr lang="fr-FR" sz="1100" b="1" baseline="30000" dirty="0">
                              <a:solidFill>
                                <a:schemeClr val="bg1"/>
                              </a:solidFill>
                              <a:effectLst/>
                              <a:latin typeface="Comic Sans MS" panose="030F0702030302020204" pitchFamily="66" charset="0"/>
                            </a:rPr>
                            <a:t>2</a:t>
                          </a:r>
                          <a:r>
                            <a:rPr lang="fr-FR" sz="1100" b="1" dirty="0">
                              <a:solidFill>
                                <a:schemeClr val="bg1"/>
                              </a:solidFill>
                              <a:effectLst/>
                              <a:latin typeface="Comic Sans MS" panose="030F0702030302020204" pitchFamily="66" charset="0"/>
                            </a:rPr>
                            <a:t>2p</a:t>
                          </a:r>
                          <a:r>
                            <a:rPr lang="fr-FR" sz="1100" b="1" baseline="30000" dirty="0">
                              <a:solidFill>
                                <a:schemeClr val="bg1"/>
                              </a:solidFill>
                              <a:effectLst/>
                              <a:latin typeface="Comic Sans MS" panose="030F0702030302020204" pitchFamily="66" charset="0"/>
                            </a:rPr>
                            <a:t>6</a:t>
                          </a:r>
                          <a:r>
                            <a:rPr lang="fr-FR" sz="1100" b="1" dirty="0">
                              <a:solidFill>
                                <a:schemeClr val="bg1"/>
                              </a:solidFill>
                              <a:effectLst/>
                              <a:latin typeface="Comic Sans MS" panose="030F0702030302020204" pitchFamily="66" charset="0"/>
                            </a:rPr>
                            <a:t>3s</a:t>
                          </a:r>
                          <a:r>
                            <a:rPr lang="fr-FR" sz="1100" b="1" baseline="30000" dirty="0">
                              <a:solidFill>
                                <a:schemeClr val="bg1"/>
                              </a:solidFill>
                              <a:effectLst/>
                              <a:latin typeface="Comic Sans MS" panose="030F0702030302020204" pitchFamily="66" charset="0"/>
                            </a:rPr>
                            <a:t>2</a:t>
                          </a:r>
                          <a:r>
                            <a:rPr lang="fr-FR" sz="1100" b="1" dirty="0">
                              <a:solidFill>
                                <a:schemeClr val="bg1"/>
                              </a:solidFill>
                              <a:effectLst/>
                              <a:latin typeface="Comic Sans MS" panose="030F0702030302020204" pitchFamily="66" charset="0"/>
                            </a:rPr>
                            <a:t>3p</a:t>
                          </a:r>
                          <a:r>
                            <a:rPr lang="fr-FR" sz="1100" b="1" baseline="30000" dirty="0">
                              <a:solidFill>
                                <a:schemeClr val="bg1"/>
                              </a:solidFill>
                              <a:effectLst/>
                              <a:latin typeface="Comic Sans MS" panose="030F0702030302020204" pitchFamily="66" charset="0"/>
                            </a:rPr>
                            <a:t>4</a:t>
                          </a:r>
                          <a:endParaRPr lang="fr-FR" sz="1100" b="1"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tx1"/>
                        </a:solidFill>
                      </a:tcPr>
                    </a:tc>
                    <a:tc>
                      <a:txBody>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sPre>
                                  <m:sPrePr>
                                    <m:ctrlPr>
                                      <a:rPr lang="fr-FR" sz="3200" b="1" i="1" smtClean="0">
                                        <a:solidFill>
                                          <a:schemeClr val="bg1"/>
                                        </a:solidFill>
                                        <a:effectLst/>
                                        <a:latin typeface="Cambria Math" panose="02040503050406030204" pitchFamily="18" charset="0"/>
                                      </a:rPr>
                                    </m:ctrlPr>
                                  </m:sPrePr>
                                  <m:sub>
                                    <m:r>
                                      <m:rPr>
                                        <m:nor/>
                                      </m:rPr>
                                      <a:rPr lang="fr-FR" sz="3200" b="1">
                                        <a:solidFill>
                                          <a:schemeClr val="bg1"/>
                                        </a:solidFill>
                                        <a:effectLst/>
                                        <a:latin typeface="Comic Sans MS" panose="030F0702030302020204" pitchFamily="66" charset="0"/>
                                      </a:rPr>
                                      <m:t>17</m:t>
                                    </m:r>
                                  </m:sub>
                                  <m:sup>
                                    <m:r>
                                      <m:rPr>
                                        <m:nor/>
                                      </m:rPr>
                                      <a:rPr lang="fr-FR" sz="3200" b="1">
                                        <a:solidFill>
                                          <a:schemeClr val="bg1"/>
                                        </a:solidFill>
                                        <a:effectLst/>
                                        <a:latin typeface="Comic Sans MS" panose="030F0702030302020204" pitchFamily="66" charset="0"/>
                                      </a:rPr>
                                      <m:t>35</m:t>
                                    </m:r>
                                  </m:sup>
                                  <m:e>
                                    <m:r>
                                      <m:rPr>
                                        <m:nor/>
                                      </m:rPr>
                                      <a:rPr lang="fr-FR" sz="3200" b="1">
                                        <a:solidFill>
                                          <a:schemeClr val="bg1"/>
                                        </a:solidFill>
                                        <a:effectLst/>
                                        <a:latin typeface="Comic Sans MS" panose="030F0702030302020204" pitchFamily="66" charset="0"/>
                                      </a:rPr>
                                      <m:t>Cl</m:t>
                                    </m:r>
                                  </m:e>
                                </m:sPre>
                              </m:oMath>
                            </m:oMathPara>
                          </a14:m>
                          <a:endParaRPr lang="fr-FR" sz="3200" b="1" dirty="0">
                            <a:solidFill>
                              <a:schemeClr val="bg1"/>
                            </a:solidFill>
                            <a:effectLst/>
                            <a:latin typeface="Comic Sans MS" panose="030F0702030302020204" pitchFamily="66" charset="0"/>
                          </a:endParaRPr>
                        </a:p>
                        <a:p>
                          <a:pPr algn="ctr">
                            <a:lnSpc>
                              <a:spcPct val="107000"/>
                            </a:lnSpc>
                            <a:spcAft>
                              <a:spcPts val="800"/>
                            </a:spcAft>
                          </a:pPr>
                          <a:r>
                            <a:rPr lang="fr-FR" sz="1100" b="1" dirty="0">
                              <a:solidFill>
                                <a:schemeClr val="bg1"/>
                              </a:solidFill>
                              <a:effectLst/>
                              <a:latin typeface="Comic Sans MS" panose="030F0702030302020204" pitchFamily="66" charset="0"/>
                            </a:rPr>
                            <a:t> </a:t>
                          </a:r>
                        </a:p>
                        <a:p>
                          <a:pPr algn="ctr">
                            <a:lnSpc>
                              <a:spcPct val="107000"/>
                            </a:lnSpc>
                            <a:spcAft>
                              <a:spcPts val="800"/>
                            </a:spcAft>
                          </a:pPr>
                          <a:r>
                            <a:rPr lang="fr-FR" sz="1100" b="1" dirty="0">
                              <a:solidFill>
                                <a:schemeClr val="bg1"/>
                              </a:solidFill>
                              <a:effectLst/>
                              <a:latin typeface="Comic Sans MS" panose="030F0702030302020204" pitchFamily="66" charset="0"/>
                            </a:rPr>
                            <a:t>1s</a:t>
                          </a:r>
                          <a:r>
                            <a:rPr lang="fr-FR" sz="1100" b="1" baseline="30000" dirty="0">
                              <a:solidFill>
                                <a:schemeClr val="bg1"/>
                              </a:solidFill>
                              <a:effectLst/>
                              <a:latin typeface="Comic Sans MS" panose="030F0702030302020204" pitchFamily="66" charset="0"/>
                            </a:rPr>
                            <a:t>2</a:t>
                          </a:r>
                          <a:r>
                            <a:rPr lang="fr-FR" sz="1100" b="1" dirty="0">
                              <a:solidFill>
                                <a:schemeClr val="bg1"/>
                              </a:solidFill>
                              <a:effectLst/>
                              <a:latin typeface="Comic Sans MS" panose="030F0702030302020204" pitchFamily="66" charset="0"/>
                            </a:rPr>
                            <a:t>2s</a:t>
                          </a:r>
                          <a:r>
                            <a:rPr lang="fr-FR" sz="1100" b="1" baseline="30000" dirty="0">
                              <a:solidFill>
                                <a:schemeClr val="bg1"/>
                              </a:solidFill>
                              <a:effectLst/>
                              <a:latin typeface="Comic Sans MS" panose="030F0702030302020204" pitchFamily="66" charset="0"/>
                            </a:rPr>
                            <a:t>2</a:t>
                          </a:r>
                          <a:r>
                            <a:rPr lang="fr-FR" sz="1100" b="1" dirty="0">
                              <a:solidFill>
                                <a:schemeClr val="bg1"/>
                              </a:solidFill>
                              <a:effectLst/>
                              <a:latin typeface="Comic Sans MS" panose="030F0702030302020204" pitchFamily="66" charset="0"/>
                            </a:rPr>
                            <a:t>2p</a:t>
                          </a:r>
                          <a:r>
                            <a:rPr lang="fr-FR" sz="1100" b="1" baseline="30000" dirty="0">
                              <a:solidFill>
                                <a:schemeClr val="bg1"/>
                              </a:solidFill>
                              <a:effectLst/>
                              <a:latin typeface="Comic Sans MS" panose="030F0702030302020204" pitchFamily="66" charset="0"/>
                            </a:rPr>
                            <a:t>6</a:t>
                          </a:r>
                          <a:r>
                            <a:rPr lang="fr-FR" sz="1100" b="1" dirty="0">
                              <a:solidFill>
                                <a:schemeClr val="bg1"/>
                              </a:solidFill>
                              <a:effectLst/>
                              <a:latin typeface="Comic Sans MS" panose="030F0702030302020204" pitchFamily="66" charset="0"/>
                            </a:rPr>
                            <a:t>3s</a:t>
                          </a:r>
                          <a:r>
                            <a:rPr lang="fr-FR" sz="1100" b="1" baseline="30000" dirty="0">
                              <a:solidFill>
                                <a:schemeClr val="bg1"/>
                              </a:solidFill>
                              <a:effectLst/>
                              <a:latin typeface="Comic Sans MS" panose="030F0702030302020204" pitchFamily="66" charset="0"/>
                            </a:rPr>
                            <a:t>2</a:t>
                          </a:r>
                          <a:r>
                            <a:rPr lang="fr-FR" sz="1100" b="1" dirty="0">
                              <a:solidFill>
                                <a:schemeClr val="bg1"/>
                              </a:solidFill>
                              <a:effectLst/>
                              <a:latin typeface="Comic Sans MS" panose="030F0702030302020204" pitchFamily="66" charset="0"/>
                            </a:rPr>
                            <a:t>3p</a:t>
                          </a:r>
                          <a:r>
                            <a:rPr lang="fr-FR" sz="1100" b="1" baseline="30000" dirty="0">
                              <a:solidFill>
                                <a:schemeClr val="bg1"/>
                              </a:solidFill>
                              <a:effectLst/>
                              <a:latin typeface="Comic Sans MS" panose="030F0702030302020204" pitchFamily="66" charset="0"/>
                            </a:rPr>
                            <a:t>5</a:t>
                          </a:r>
                          <a:endParaRPr lang="fr-FR" sz="1100" b="1"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tx1"/>
                        </a:solidFill>
                      </a:tcPr>
                    </a:tc>
                    <a:tc>
                      <a:txBody>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sPre>
                                  <m:sPrePr>
                                    <m:ctrlPr>
                                      <a:rPr lang="fr-FR" sz="3200" b="1" i="1" smtClean="0">
                                        <a:solidFill>
                                          <a:schemeClr val="bg1"/>
                                        </a:solidFill>
                                        <a:effectLst/>
                                        <a:latin typeface="Cambria Math" panose="02040503050406030204" pitchFamily="18" charset="0"/>
                                      </a:rPr>
                                    </m:ctrlPr>
                                  </m:sPrePr>
                                  <m:sub>
                                    <m:r>
                                      <m:rPr>
                                        <m:nor/>
                                      </m:rPr>
                                      <a:rPr lang="fr-FR" sz="3200" b="1">
                                        <a:solidFill>
                                          <a:schemeClr val="bg1"/>
                                        </a:solidFill>
                                        <a:effectLst/>
                                        <a:latin typeface="Comic Sans MS" panose="030F0702030302020204" pitchFamily="66" charset="0"/>
                                      </a:rPr>
                                      <m:t>18</m:t>
                                    </m:r>
                                  </m:sub>
                                  <m:sup>
                                    <m:r>
                                      <m:rPr>
                                        <m:nor/>
                                      </m:rPr>
                                      <a:rPr lang="fr-FR" sz="3200" b="1">
                                        <a:solidFill>
                                          <a:schemeClr val="bg1"/>
                                        </a:solidFill>
                                        <a:effectLst/>
                                        <a:latin typeface="Comic Sans MS" panose="030F0702030302020204" pitchFamily="66" charset="0"/>
                                      </a:rPr>
                                      <m:t>40</m:t>
                                    </m:r>
                                  </m:sup>
                                  <m:e>
                                    <m:r>
                                      <m:rPr>
                                        <m:nor/>
                                      </m:rPr>
                                      <a:rPr lang="fr-FR" sz="3200" b="1">
                                        <a:solidFill>
                                          <a:schemeClr val="bg1"/>
                                        </a:solidFill>
                                        <a:effectLst/>
                                        <a:latin typeface="Comic Sans MS" panose="030F0702030302020204" pitchFamily="66" charset="0"/>
                                      </a:rPr>
                                      <m:t>Ar</m:t>
                                    </m:r>
                                  </m:e>
                                </m:sPre>
                              </m:oMath>
                            </m:oMathPara>
                          </a14:m>
                          <a:endParaRPr lang="fr-FR" sz="3200" b="1" dirty="0">
                            <a:solidFill>
                              <a:schemeClr val="bg1"/>
                            </a:solidFill>
                            <a:effectLst/>
                            <a:latin typeface="Comic Sans MS" panose="030F0702030302020204" pitchFamily="66" charset="0"/>
                          </a:endParaRPr>
                        </a:p>
                        <a:p>
                          <a:pPr algn="ctr">
                            <a:lnSpc>
                              <a:spcPct val="107000"/>
                            </a:lnSpc>
                            <a:spcAft>
                              <a:spcPts val="800"/>
                            </a:spcAft>
                          </a:pPr>
                          <a:r>
                            <a:rPr lang="fr-FR" sz="1100" b="1" dirty="0">
                              <a:solidFill>
                                <a:schemeClr val="bg1"/>
                              </a:solidFill>
                              <a:effectLst/>
                              <a:latin typeface="Comic Sans MS" panose="030F0702030302020204" pitchFamily="66" charset="0"/>
                            </a:rPr>
                            <a:t> </a:t>
                          </a:r>
                        </a:p>
                        <a:p>
                          <a:pPr algn="ctr">
                            <a:lnSpc>
                              <a:spcPct val="107000"/>
                            </a:lnSpc>
                            <a:spcAft>
                              <a:spcPts val="800"/>
                            </a:spcAft>
                          </a:pPr>
                          <a:r>
                            <a:rPr lang="fr-FR" sz="1100" b="1" dirty="0">
                              <a:solidFill>
                                <a:schemeClr val="bg1"/>
                              </a:solidFill>
                              <a:effectLst/>
                              <a:latin typeface="Comic Sans MS" panose="030F0702030302020204" pitchFamily="66" charset="0"/>
                            </a:rPr>
                            <a:t>1s</a:t>
                          </a:r>
                          <a:r>
                            <a:rPr lang="fr-FR" sz="1100" b="1" baseline="30000" dirty="0">
                              <a:solidFill>
                                <a:schemeClr val="bg1"/>
                              </a:solidFill>
                              <a:effectLst/>
                              <a:latin typeface="Comic Sans MS" panose="030F0702030302020204" pitchFamily="66" charset="0"/>
                            </a:rPr>
                            <a:t>2</a:t>
                          </a:r>
                          <a:r>
                            <a:rPr lang="fr-FR" sz="1100" b="1" dirty="0">
                              <a:solidFill>
                                <a:schemeClr val="bg1"/>
                              </a:solidFill>
                              <a:effectLst/>
                              <a:latin typeface="Comic Sans MS" panose="030F0702030302020204" pitchFamily="66" charset="0"/>
                            </a:rPr>
                            <a:t>2s</a:t>
                          </a:r>
                          <a:r>
                            <a:rPr lang="fr-FR" sz="1100" b="1" baseline="30000" dirty="0">
                              <a:solidFill>
                                <a:schemeClr val="bg1"/>
                              </a:solidFill>
                              <a:effectLst/>
                              <a:latin typeface="Comic Sans MS" panose="030F0702030302020204" pitchFamily="66" charset="0"/>
                            </a:rPr>
                            <a:t>2</a:t>
                          </a:r>
                          <a:r>
                            <a:rPr lang="fr-FR" sz="1100" b="1" dirty="0">
                              <a:solidFill>
                                <a:schemeClr val="bg1"/>
                              </a:solidFill>
                              <a:effectLst/>
                              <a:latin typeface="Comic Sans MS" panose="030F0702030302020204" pitchFamily="66" charset="0"/>
                            </a:rPr>
                            <a:t>2p</a:t>
                          </a:r>
                          <a:r>
                            <a:rPr lang="fr-FR" sz="1100" b="1" baseline="30000" dirty="0">
                              <a:solidFill>
                                <a:schemeClr val="bg1"/>
                              </a:solidFill>
                              <a:effectLst/>
                              <a:latin typeface="Comic Sans MS" panose="030F0702030302020204" pitchFamily="66" charset="0"/>
                            </a:rPr>
                            <a:t>6</a:t>
                          </a:r>
                          <a:r>
                            <a:rPr lang="fr-FR" sz="1100" b="1" dirty="0">
                              <a:solidFill>
                                <a:schemeClr val="bg1"/>
                              </a:solidFill>
                              <a:effectLst/>
                              <a:latin typeface="Comic Sans MS" panose="030F0702030302020204" pitchFamily="66" charset="0"/>
                            </a:rPr>
                            <a:t>3s</a:t>
                          </a:r>
                          <a:r>
                            <a:rPr lang="fr-FR" sz="1100" b="1" baseline="30000" dirty="0">
                              <a:solidFill>
                                <a:schemeClr val="bg1"/>
                              </a:solidFill>
                              <a:effectLst/>
                              <a:latin typeface="Comic Sans MS" panose="030F0702030302020204" pitchFamily="66" charset="0"/>
                            </a:rPr>
                            <a:t>2</a:t>
                          </a:r>
                          <a:r>
                            <a:rPr lang="fr-FR" sz="1100" b="1" dirty="0">
                              <a:solidFill>
                                <a:schemeClr val="bg1"/>
                              </a:solidFill>
                              <a:effectLst/>
                              <a:latin typeface="Comic Sans MS" panose="030F0702030302020204" pitchFamily="66" charset="0"/>
                            </a:rPr>
                            <a:t>3p</a:t>
                          </a:r>
                          <a:r>
                            <a:rPr lang="fr-FR" sz="1100" b="1" baseline="30000" dirty="0">
                              <a:solidFill>
                                <a:schemeClr val="bg1"/>
                              </a:solidFill>
                              <a:effectLst/>
                              <a:latin typeface="Comic Sans MS" panose="030F0702030302020204" pitchFamily="66" charset="0"/>
                            </a:rPr>
                            <a:t>6</a:t>
                          </a:r>
                          <a:endParaRPr lang="fr-FR" sz="1100" b="1"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tx1"/>
                        </a:solidFill>
                      </a:tcPr>
                    </a:tc>
                    <a:extLst>
                      <a:ext uri="{0D108BD9-81ED-4DB2-BD59-A6C34878D82A}">
                        <a16:rowId xmlns:a16="http://schemas.microsoft.com/office/drawing/2014/main" val="1075046664"/>
                      </a:ext>
                    </a:extLst>
                  </a:tr>
                  <a:tr h="257144">
                    <a:tc>
                      <a:txBody>
                        <a:bodyPr/>
                        <a:lstStyle/>
                        <a:p>
                          <a:pPr algn="ctr">
                            <a:lnSpc>
                              <a:spcPct val="107000"/>
                            </a:lnSpc>
                            <a:spcAft>
                              <a:spcPts val="800"/>
                            </a:spcAft>
                          </a:pPr>
                          <a:r>
                            <a:rPr lang="fr-FR" sz="1400" b="1" dirty="0">
                              <a:solidFill>
                                <a:schemeClr val="bg1"/>
                              </a:solidFill>
                              <a:effectLst/>
                              <a:latin typeface="Comic Sans MS" panose="030F0702030302020204" pitchFamily="66" charset="0"/>
                            </a:rPr>
                            <a:t>23,00g.mol</a:t>
                          </a:r>
                          <a:r>
                            <a:rPr lang="fr-FR" sz="1400" b="1" baseline="30000" dirty="0">
                              <a:solidFill>
                                <a:schemeClr val="bg1"/>
                              </a:solidFill>
                              <a:effectLst/>
                              <a:latin typeface="Comic Sans MS" panose="030F0702030302020204" pitchFamily="66" charset="0"/>
                            </a:rPr>
                            <a:t>-1</a:t>
                          </a:r>
                          <a:endParaRPr lang="fr-FR" sz="1400" b="1"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1"/>
                        </a:solidFill>
                      </a:tcPr>
                    </a:tc>
                    <a:tc>
                      <a:txBody>
                        <a:bodyPr/>
                        <a:lstStyle/>
                        <a:p>
                          <a:pPr algn="ctr">
                            <a:lnSpc>
                              <a:spcPct val="107000"/>
                            </a:lnSpc>
                            <a:spcAft>
                              <a:spcPts val="800"/>
                            </a:spcAft>
                          </a:pPr>
                          <a:r>
                            <a:rPr lang="fr-FR" sz="1400" b="1" dirty="0">
                              <a:solidFill>
                                <a:schemeClr val="bg1"/>
                              </a:solidFill>
                              <a:effectLst/>
                              <a:latin typeface="Comic Sans MS" panose="030F0702030302020204" pitchFamily="66" charset="0"/>
                            </a:rPr>
                            <a:t>24,31g.mol</a:t>
                          </a:r>
                          <a:r>
                            <a:rPr lang="fr-FR" sz="1400" b="1" baseline="30000" dirty="0">
                              <a:solidFill>
                                <a:schemeClr val="bg1"/>
                              </a:solidFill>
                              <a:effectLst/>
                              <a:latin typeface="Comic Sans MS" panose="030F0702030302020204" pitchFamily="66" charset="0"/>
                            </a:rPr>
                            <a:t>-1</a:t>
                          </a:r>
                          <a:endParaRPr lang="fr-FR" sz="1400" b="1"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1"/>
                        </a:solidFill>
                      </a:tcPr>
                    </a:tc>
                    <a:tc>
                      <a:txBody>
                        <a:bodyPr/>
                        <a:lstStyle/>
                        <a:p>
                          <a:pPr algn="ctr">
                            <a:lnSpc>
                              <a:spcPct val="107000"/>
                            </a:lnSpc>
                            <a:spcAft>
                              <a:spcPts val="800"/>
                            </a:spcAft>
                          </a:pPr>
                          <a:r>
                            <a:rPr lang="fr-FR" sz="1400" b="1" dirty="0">
                              <a:solidFill>
                                <a:schemeClr val="bg1"/>
                              </a:solidFill>
                              <a:effectLst/>
                              <a:latin typeface="Comic Sans MS" panose="030F0702030302020204" pitchFamily="66" charset="0"/>
                            </a:rPr>
                            <a:t>26,98g.mol</a:t>
                          </a:r>
                          <a:r>
                            <a:rPr lang="fr-FR" sz="1400" b="1" baseline="30000" dirty="0">
                              <a:solidFill>
                                <a:schemeClr val="bg1"/>
                              </a:solidFill>
                              <a:effectLst/>
                              <a:latin typeface="Comic Sans MS" panose="030F0702030302020204" pitchFamily="66" charset="0"/>
                            </a:rPr>
                            <a:t>-1</a:t>
                          </a:r>
                          <a:endParaRPr lang="fr-FR" sz="1400" b="1"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1"/>
                        </a:solidFill>
                      </a:tcPr>
                    </a:tc>
                    <a:tc>
                      <a:txBody>
                        <a:bodyPr/>
                        <a:lstStyle/>
                        <a:p>
                          <a:pPr algn="ctr">
                            <a:lnSpc>
                              <a:spcPct val="107000"/>
                            </a:lnSpc>
                            <a:spcAft>
                              <a:spcPts val="800"/>
                            </a:spcAft>
                          </a:pPr>
                          <a:r>
                            <a:rPr lang="fr-FR" sz="1400" b="1" dirty="0">
                              <a:solidFill>
                                <a:schemeClr val="bg1"/>
                              </a:solidFill>
                              <a:effectLst/>
                              <a:latin typeface="Comic Sans MS" panose="030F0702030302020204" pitchFamily="66" charset="0"/>
                            </a:rPr>
                            <a:t>28,09g.mol</a:t>
                          </a:r>
                          <a:r>
                            <a:rPr lang="fr-FR" sz="1400" b="1" baseline="30000" dirty="0">
                              <a:solidFill>
                                <a:schemeClr val="bg1"/>
                              </a:solidFill>
                              <a:effectLst/>
                              <a:latin typeface="Comic Sans MS" panose="030F0702030302020204" pitchFamily="66" charset="0"/>
                            </a:rPr>
                            <a:t>-1</a:t>
                          </a:r>
                          <a:endParaRPr lang="fr-FR" sz="1400" b="1"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1"/>
                        </a:solidFill>
                      </a:tcPr>
                    </a:tc>
                    <a:tc>
                      <a:txBody>
                        <a:bodyPr/>
                        <a:lstStyle/>
                        <a:p>
                          <a:pPr algn="ctr">
                            <a:lnSpc>
                              <a:spcPct val="107000"/>
                            </a:lnSpc>
                            <a:spcAft>
                              <a:spcPts val="800"/>
                            </a:spcAft>
                          </a:pPr>
                          <a:r>
                            <a:rPr lang="fr-FR" sz="1400" b="1" dirty="0">
                              <a:solidFill>
                                <a:schemeClr val="bg1"/>
                              </a:solidFill>
                              <a:effectLst/>
                              <a:latin typeface="Comic Sans MS" panose="030F0702030302020204" pitchFamily="66" charset="0"/>
                            </a:rPr>
                            <a:t>30,97g.mol</a:t>
                          </a:r>
                          <a:r>
                            <a:rPr lang="fr-FR" sz="1400" b="1" baseline="30000" dirty="0">
                              <a:solidFill>
                                <a:schemeClr val="bg1"/>
                              </a:solidFill>
                              <a:effectLst/>
                              <a:latin typeface="Comic Sans MS" panose="030F0702030302020204" pitchFamily="66" charset="0"/>
                            </a:rPr>
                            <a:t>-1</a:t>
                          </a:r>
                          <a:endParaRPr lang="fr-FR" sz="1400" b="1"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1"/>
                        </a:solidFill>
                      </a:tcPr>
                    </a:tc>
                    <a:tc>
                      <a:txBody>
                        <a:bodyPr/>
                        <a:lstStyle/>
                        <a:p>
                          <a:pPr algn="ctr">
                            <a:lnSpc>
                              <a:spcPct val="107000"/>
                            </a:lnSpc>
                            <a:spcAft>
                              <a:spcPts val="800"/>
                            </a:spcAft>
                          </a:pPr>
                          <a:r>
                            <a:rPr lang="fr-FR" sz="1400" b="1" dirty="0">
                              <a:solidFill>
                                <a:schemeClr val="bg1"/>
                              </a:solidFill>
                              <a:effectLst/>
                              <a:latin typeface="Comic Sans MS" panose="030F0702030302020204" pitchFamily="66" charset="0"/>
                            </a:rPr>
                            <a:t>32,07g.mol</a:t>
                          </a:r>
                          <a:r>
                            <a:rPr lang="fr-FR" sz="1400" b="1" baseline="30000" dirty="0">
                              <a:solidFill>
                                <a:schemeClr val="bg1"/>
                              </a:solidFill>
                              <a:effectLst/>
                              <a:latin typeface="Comic Sans MS" panose="030F0702030302020204" pitchFamily="66" charset="0"/>
                            </a:rPr>
                            <a:t>-1</a:t>
                          </a:r>
                          <a:endParaRPr lang="fr-FR" sz="1400" b="1"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1"/>
                        </a:solidFill>
                      </a:tcPr>
                    </a:tc>
                    <a:tc>
                      <a:txBody>
                        <a:bodyPr/>
                        <a:lstStyle/>
                        <a:p>
                          <a:pPr algn="ctr">
                            <a:lnSpc>
                              <a:spcPct val="107000"/>
                            </a:lnSpc>
                            <a:spcAft>
                              <a:spcPts val="800"/>
                            </a:spcAft>
                          </a:pPr>
                          <a:r>
                            <a:rPr lang="fr-FR" sz="1400" b="1" dirty="0">
                              <a:solidFill>
                                <a:schemeClr val="bg1"/>
                              </a:solidFill>
                              <a:effectLst/>
                              <a:latin typeface="Comic Sans MS" panose="030F0702030302020204" pitchFamily="66" charset="0"/>
                            </a:rPr>
                            <a:t>35,45g.mol</a:t>
                          </a:r>
                          <a:r>
                            <a:rPr lang="fr-FR" sz="1400" b="1" baseline="30000" dirty="0">
                              <a:solidFill>
                                <a:schemeClr val="bg1"/>
                              </a:solidFill>
                              <a:effectLst/>
                              <a:latin typeface="Comic Sans MS" panose="030F0702030302020204" pitchFamily="66" charset="0"/>
                            </a:rPr>
                            <a:t>-1</a:t>
                          </a:r>
                          <a:endParaRPr lang="fr-FR" sz="1400" b="1"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1"/>
                        </a:solidFill>
                      </a:tcPr>
                    </a:tc>
                    <a:tc>
                      <a:txBody>
                        <a:bodyPr/>
                        <a:lstStyle/>
                        <a:p>
                          <a:pPr algn="ctr">
                            <a:lnSpc>
                              <a:spcPct val="107000"/>
                            </a:lnSpc>
                            <a:spcAft>
                              <a:spcPts val="800"/>
                            </a:spcAft>
                          </a:pPr>
                          <a:r>
                            <a:rPr lang="fr-FR" sz="1400" b="1" dirty="0">
                              <a:solidFill>
                                <a:schemeClr val="bg1"/>
                              </a:solidFill>
                              <a:effectLst/>
                              <a:latin typeface="Comic Sans MS" panose="030F0702030302020204" pitchFamily="66" charset="0"/>
                            </a:rPr>
                            <a:t>39,95g.mol</a:t>
                          </a:r>
                          <a:r>
                            <a:rPr lang="fr-FR" sz="1400" b="1" baseline="30000" dirty="0">
                              <a:solidFill>
                                <a:schemeClr val="bg1"/>
                              </a:solidFill>
                              <a:effectLst/>
                              <a:latin typeface="Comic Sans MS" panose="030F0702030302020204" pitchFamily="66" charset="0"/>
                            </a:rPr>
                            <a:t>-1</a:t>
                          </a:r>
                          <a:endParaRPr lang="fr-FR" sz="1400" b="1"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304957287"/>
                      </a:ext>
                    </a:extLst>
                  </a:tr>
                </a:tbl>
              </a:graphicData>
            </a:graphic>
          </p:graphicFrame>
        </mc:Choice>
        <mc:Fallback>
          <p:graphicFrame>
            <p:nvGraphicFramePr>
              <p:cNvPr id="9" name="Tableau 8">
                <a:extLst>
                  <a:ext uri="{FF2B5EF4-FFF2-40B4-BE49-F238E27FC236}">
                    <a16:creationId xmlns:a16="http://schemas.microsoft.com/office/drawing/2014/main" id="{2A6CAC1B-4C1C-54B5-2B65-03BF977AB46F}"/>
                  </a:ext>
                </a:extLst>
              </p:cNvPr>
              <p:cNvGraphicFramePr>
                <a:graphicFrameLocks noGrp="1"/>
              </p:cNvGraphicFramePr>
              <p:nvPr>
                <p:extLst>
                  <p:ext uri="{D42A27DB-BD31-4B8C-83A1-F6EECF244321}">
                    <p14:modId xmlns:p14="http://schemas.microsoft.com/office/powerpoint/2010/main" val="3270773510"/>
                  </p:ext>
                </p:extLst>
              </p:nvPr>
            </p:nvGraphicFramePr>
            <p:xfrm>
              <a:off x="1392116" y="1694644"/>
              <a:ext cx="9407768" cy="5102664"/>
            </p:xfrm>
            <a:graphic>
              <a:graphicData uri="http://schemas.openxmlformats.org/drawingml/2006/table">
                <a:tbl>
                  <a:tblPr firstRow="1" firstCol="1" bandRow="1">
                    <a:tableStyleId>{5C22544A-7EE6-4342-B048-85BDC9FD1C3A}</a:tableStyleId>
                  </a:tblPr>
                  <a:tblGrid>
                    <a:gridCol w="1175971">
                      <a:extLst>
                        <a:ext uri="{9D8B030D-6E8A-4147-A177-3AD203B41FA5}">
                          <a16:colId xmlns:a16="http://schemas.microsoft.com/office/drawing/2014/main" val="1014762830"/>
                        </a:ext>
                      </a:extLst>
                    </a:gridCol>
                    <a:gridCol w="1175971">
                      <a:extLst>
                        <a:ext uri="{9D8B030D-6E8A-4147-A177-3AD203B41FA5}">
                          <a16:colId xmlns:a16="http://schemas.microsoft.com/office/drawing/2014/main" val="2936109021"/>
                        </a:ext>
                      </a:extLst>
                    </a:gridCol>
                    <a:gridCol w="1175971">
                      <a:extLst>
                        <a:ext uri="{9D8B030D-6E8A-4147-A177-3AD203B41FA5}">
                          <a16:colId xmlns:a16="http://schemas.microsoft.com/office/drawing/2014/main" val="1969729591"/>
                        </a:ext>
                      </a:extLst>
                    </a:gridCol>
                    <a:gridCol w="1175971">
                      <a:extLst>
                        <a:ext uri="{9D8B030D-6E8A-4147-A177-3AD203B41FA5}">
                          <a16:colId xmlns:a16="http://schemas.microsoft.com/office/drawing/2014/main" val="3443463432"/>
                        </a:ext>
                      </a:extLst>
                    </a:gridCol>
                    <a:gridCol w="1175971">
                      <a:extLst>
                        <a:ext uri="{9D8B030D-6E8A-4147-A177-3AD203B41FA5}">
                          <a16:colId xmlns:a16="http://schemas.microsoft.com/office/drawing/2014/main" val="923349149"/>
                        </a:ext>
                      </a:extLst>
                    </a:gridCol>
                    <a:gridCol w="1175971">
                      <a:extLst>
                        <a:ext uri="{9D8B030D-6E8A-4147-A177-3AD203B41FA5}">
                          <a16:colId xmlns:a16="http://schemas.microsoft.com/office/drawing/2014/main" val="3745159680"/>
                        </a:ext>
                      </a:extLst>
                    </a:gridCol>
                    <a:gridCol w="1175971">
                      <a:extLst>
                        <a:ext uri="{9D8B030D-6E8A-4147-A177-3AD203B41FA5}">
                          <a16:colId xmlns:a16="http://schemas.microsoft.com/office/drawing/2014/main" val="2515409200"/>
                        </a:ext>
                      </a:extLst>
                    </a:gridCol>
                    <a:gridCol w="1175971">
                      <a:extLst>
                        <a:ext uri="{9D8B030D-6E8A-4147-A177-3AD203B41FA5}">
                          <a16:colId xmlns:a16="http://schemas.microsoft.com/office/drawing/2014/main" val="3989637776"/>
                        </a:ext>
                      </a:extLst>
                    </a:gridCol>
                  </a:tblGrid>
                  <a:tr h="1370513">
                    <a:tc>
                      <a:txBody>
                        <a:bodyPr/>
                        <a:lstStyle/>
                        <a:p>
                          <a:endParaRPr lang="fr-F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518" t="-444" r="-702073" b="-278667"/>
                          </a:stretch>
                        </a:blipFill>
                      </a:tcPr>
                    </a:tc>
                    <a:tc>
                      <a:txBody>
                        <a:bodyPr/>
                        <a:lstStyle/>
                        <a:p>
                          <a:pPr algn="ctr">
                            <a:lnSpc>
                              <a:spcPct val="107000"/>
                            </a:lnSpc>
                            <a:spcAft>
                              <a:spcPts val="800"/>
                            </a:spcAft>
                          </a:pPr>
                          <a:r>
                            <a:rPr lang="fr-FR" sz="1100" b="1" dirty="0">
                              <a:solidFill>
                                <a:schemeClr val="bg1"/>
                              </a:solidFill>
                              <a:effectLst/>
                              <a:latin typeface="Comic Sans MS" panose="030F0702030302020204" pitchFamily="66" charset="0"/>
                            </a:rPr>
                            <a:t> </a:t>
                          </a:r>
                          <a:endParaRPr lang="fr-FR" sz="1100" b="1"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solidFill>
                          <a:schemeClr val="tx1"/>
                        </a:solidFill>
                      </a:tcPr>
                    </a:tc>
                    <a:tc>
                      <a:txBody>
                        <a:bodyPr/>
                        <a:lstStyle/>
                        <a:p>
                          <a:pPr algn="ctr">
                            <a:lnSpc>
                              <a:spcPct val="107000"/>
                            </a:lnSpc>
                            <a:spcAft>
                              <a:spcPts val="800"/>
                            </a:spcAft>
                          </a:pPr>
                          <a:r>
                            <a:rPr lang="fr-FR" sz="1100" b="1" dirty="0">
                              <a:solidFill>
                                <a:schemeClr val="bg1"/>
                              </a:solidFill>
                              <a:effectLst/>
                              <a:latin typeface="Comic Sans MS" panose="030F0702030302020204" pitchFamily="66" charset="0"/>
                            </a:rPr>
                            <a:t> </a:t>
                          </a:r>
                          <a:endParaRPr lang="fr-FR" sz="1100" b="1"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solidFill>
                          <a:schemeClr val="tx1"/>
                        </a:solidFill>
                      </a:tcPr>
                    </a:tc>
                    <a:tc>
                      <a:txBody>
                        <a:bodyPr/>
                        <a:lstStyle/>
                        <a:p>
                          <a:pPr algn="ctr">
                            <a:lnSpc>
                              <a:spcPct val="107000"/>
                            </a:lnSpc>
                            <a:spcAft>
                              <a:spcPts val="800"/>
                            </a:spcAft>
                          </a:pPr>
                          <a:r>
                            <a:rPr lang="fr-FR" sz="1100" b="1">
                              <a:solidFill>
                                <a:schemeClr val="bg1"/>
                              </a:solidFill>
                              <a:effectLst/>
                              <a:latin typeface="Comic Sans MS" panose="030F0702030302020204" pitchFamily="66" charset="0"/>
                            </a:rPr>
                            <a:t> </a:t>
                          </a:r>
                          <a:endParaRPr lang="fr-FR" sz="1100" b="1">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solidFill>
                          <a:schemeClr val="tx1"/>
                        </a:solidFill>
                      </a:tcPr>
                    </a:tc>
                    <a:tc>
                      <a:txBody>
                        <a:bodyPr/>
                        <a:lstStyle/>
                        <a:p>
                          <a:pPr algn="ctr">
                            <a:lnSpc>
                              <a:spcPct val="107000"/>
                            </a:lnSpc>
                            <a:spcAft>
                              <a:spcPts val="800"/>
                            </a:spcAft>
                          </a:pPr>
                          <a:r>
                            <a:rPr lang="fr-FR" sz="1100" b="1">
                              <a:solidFill>
                                <a:schemeClr val="bg1"/>
                              </a:solidFill>
                              <a:effectLst/>
                              <a:latin typeface="Comic Sans MS" panose="030F0702030302020204" pitchFamily="66" charset="0"/>
                            </a:rPr>
                            <a:t> </a:t>
                          </a:r>
                          <a:endParaRPr lang="fr-FR" sz="1100" b="1">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solidFill>
                          <a:schemeClr val="tx1"/>
                        </a:solidFill>
                      </a:tcPr>
                    </a:tc>
                    <a:tc>
                      <a:txBody>
                        <a:bodyPr/>
                        <a:lstStyle/>
                        <a:p>
                          <a:pPr algn="ctr">
                            <a:lnSpc>
                              <a:spcPct val="107000"/>
                            </a:lnSpc>
                            <a:spcAft>
                              <a:spcPts val="800"/>
                            </a:spcAft>
                          </a:pPr>
                          <a:r>
                            <a:rPr lang="fr-FR" sz="1100" b="1">
                              <a:solidFill>
                                <a:schemeClr val="bg1"/>
                              </a:solidFill>
                              <a:effectLst/>
                              <a:latin typeface="Comic Sans MS" panose="030F0702030302020204" pitchFamily="66" charset="0"/>
                            </a:rPr>
                            <a:t> </a:t>
                          </a:r>
                          <a:endParaRPr lang="fr-FR" sz="1100" b="1">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solidFill>
                          <a:schemeClr val="tx1"/>
                        </a:solidFill>
                      </a:tcPr>
                    </a:tc>
                    <a:tc>
                      <a:txBody>
                        <a:bodyPr/>
                        <a:lstStyle/>
                        <a:p>
                          <a:pPr algn="ctr">
                            <a:lnSpc>
                              <a:spcPct val="107000"/>
                            </a:lnSpc>
                            <a:spcAft>
                              <a:spcPts val="800"/>
                            </a:spcAft>
                          </a:pPr>
                          <a:r>
                            <a:rPr lang="fr-FR" sz="1100" b="1">
                              <a:solidFill>
                                <a:schemeClr val="bg1"/>
                              </a:solidFill>
                              <a:effectLst/>
                              <a:latin typeface="Comic Sans MS" panose="030F0702030302020204" pitchFamily="66" charset="0"/>
                            </a:rPr>
                            <a:t> </a:t>
                          </a:r>
                          <a:endParaRPr lang="fr-FR" sz="1100" b="1">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R w="12700" cap="flat" cmpd="sng" algn="ctr">
                          <a:solidFill>
                            <a:schemeClr val="bg1"/>
                          </a:solidFill>
                          <a:prstDash val="solid"/>
                          <a:round/>
                          <a:headEnd type="none" w="med" len="med"/>
                          <a:tailEnd type="none" w="med" len="med"/>
                        </a:lnR>
                        <a:solidFill>
                          <a:schemeClr val="tx1"/>
                        </a:solidFill>
                      </a:tcPr>
                    </a:tc>
                    <a:tc>
                      <a:txBody>
                        <a:bodyPr/>
                        <a:lstStyle/>
                        <a:p>
                          <a:endParaRPr lang="fr-F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blipFill>
                          <a:blip r:embed="rId2"/>
                          <a:stretch>
                            <a:fillRect l="-700518" t="-444" r="-2073" b="-278667"/>
                          </a:stretch>
                        </a:blipFill>
                      </a:tcPr>
                    </a:tc>
                    <a:extLst>
                      <a:ext uri="{0D108BD9-81ED-4DB2-BD59-A6C34878D82A}">
                        <a16:rowId xmlns:a16="http://schemas.microsoft.com/office/drawing/2014/main" val="2658281224"/>
                      </a:ext>
                    </a:extLst>
                  </a:tr>
                  <a:tr h="336735">
                    <a:tc>
                      <a:txBody>
                        <a:bodyPr/>
                        <a:lstStyle/>
                        <a:p>
                          <a:pPr algn="ctr">
                            <a:lnSpc>
                              <a:spcPct val="107000"/>
                            </a:lnSpc>
                            <a:spcAft>
                              <a:spcPts val="800"/>
                            </a:spcAft>
                          </a:pPr>
                          <a:r>
                            <a:rPr lang="fr-FR" sz="1400" b="1" dirty="0">
                              <a:solidFill>
                                <a:schemeClr val="bg1"/>
                              </a:solidFill>
                              <a:effectLst/>
                              <a:latin typeface="Comic Sans MS" panose="030F0702030302020204" pitchFamily="66" charset="0"/>
                            </a:rPr>
                            <a:t>1,00g.mol</a:t>
                          </a:r>
                          <a:r>
                            <a:rPr lang="fr-FR" sz="1400" b="1" baseline="30000" dirty="0">
                              <a:solidFill>
                                <a:schemeClr val="bg1"/>
                              </a:solidFill>
                              <a:effectLst/>
                              <a:latin typeface="Comic Sans MS" panose="030F0702030302020204" pitchFamily="66" charset="0"/>
                            </a:rPr>
                            <a:t>-1</a:t>
                          </a:r>
                          <a:endParaRPr lang="fr-FR" sz="1400" b="1"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lnSpc>
                              <a:spcPct val="107000"/>
                            </a:lnSpc>
                            <a:spcAft>
                              <a:spcPts val="800"/>
                            </a:spcAft>
                          </a:pPr>
                          <a:r>
                            <a:rPr lang="fr-FR" sz="1100" b="1">
                              <a:solidFill>
                                <a:schemeClr val="bg1"/>
                              </a:solidFill>
                              <a:effectLst/>
                              <a:latin typeface="Comic Sans MS" panose="030F0702030302020204" pitchFamily="66" charset="0"/>
                            </a:rPr>
                            <a:t> </a:t>
                          </a:r>
                          <a:endParaRPr lang="fr-FR" sz="1100" b="1">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tx1"/>
                        </a:solidFill>
                      </a:tcPr>
                    </a:tc>
                    <a:tc>
                      <a:txBody>
                        <a:bodyPr/>
                        <a:lstStyle/>
                        <a:p>
                          <a:pPr algn="ctr">
                            <a:lnSpc>
                              <a:spcPct val="107000"/>
                            </a:lnSpc>
                            <a:spcAft>
                              <a:spcPts val="800"/>
                            </a:spcAft>
                          </a:pPr>
                          <a:r>
                            <a:rPr lang="fr-FR" sz="1100" b="1">
                              <a:solidFill>
                                <a:schemeClr val="bg1"/>
                              </a:solidFill>
                              <a:effectLst/>
                              <a:latin typeface="Comic Sans MS" panose="030F0702030302020204" pitchFamily="66" charset="0"/>
                            </a:rPr>
                            <a:t> </a:t>
                          </a:r>
                          <a:endParaRPr lang="fr-FR" sz="1100" b="1">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B w="12700" cap="flat" cmpd="sng" algn="ctr">
                          <a:solidFill>
                            <a:schemeClr val="bg1"/>
                          </a:solidFill>
                          <a:prstDash val="solid"/>
                          <a:round/>
                          <a:headEnd type="none" w="med" len="med"/>
                          <a:tailEnd type="none" w="med" len="med"/>
                        </a:lnB>
                        <a:solidFill>
                          <a:schemeClr val="tx1"/>
                        </a:solidFill>
                      </a:tcPr>
                    </a:tc>
                    <a:tc>
                      <a:txBody>
                        <a:bodyPr/>
                        <a:lstStyle/>
                        <a:p>
                          <a:pPr algn="ctr">
                            <a:lnSpc>
                              <a:spcPct val="107000"/>
                            </a:lnSpc>
                            <a:spcAft>
                              <a:spcPts val="800"/>
                            </a:spcAft>
                          </a:pPr>
                          <a:r>
                            <a:rPr lang="fr-FR" sz="1100" b="1">
                              <a:solidFill>
                                <a:schemeClr val="bg1"/>
                              </a:solidFill>
                              <a:effectLst/>
                              <a:latin typeface="Comic Sans MS" panose="030F0702030302020204" pitchFamily="66" charset="0"/>
                            </a:rPr>
                            <a:t> </a:t>
                          </a:r>
                          <a:endParaRPr lang="fr-FR" sz="1100" b="1">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B w="12700" cap="flat" cmpd="sng" algn="ctr">
                          <a:solidFill>
                            <a:schemeClr val="bg1"/>
                          </a:solidFill>
                          <a:prstDash val="solid"/>
                          <a:round/>
                          <a:headEnd type="none" w="med" len="med"/>
                          <a:tailEnd type="none" w="med" len="med"/>
                        </a:lnB>
                        <a:solidFill>
                          <a:schemeClr val="tx1"/>
                        </a:solidFill>
                      </a:tcPr>
                    </a:tc>
                    <a:tc>
                      <a:txBody>
                        <a:bodyPr/>
                        <a:lstStyle/>
                        <a:p>
                          <a:pPr algn="ctr">
                            <a:lnSpc>
                              <a:spcPct val="107000"/>
                            </a:lnSpc>
                            <a:spcAft>
                              <a:spcPts val="800"/>
                            </a:spcAft>
                          </a:pPr>
                          <a:r>
                            <a:rPr lang="fr-FR" sz="1100" b="1">
                              <a:solidFill>
                                <a:schemeClr val="bg1"/>
                              </a:solidFill>
                              <a:effectLst/>
                              <a:latin typeface="Comic Sans MS" panose="030F0702030302020204" pitchFamily="66" charset="0"/>
                            </a:rPr>
                            <a:t> </a:t>
                          </a:r>
                          <a:endParaRPr lang="fr-FR" sz="1100" b="1">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B w="12700" cap="flat" cmpd="sng" algn="ctr">
                          <a:solidFill>
                            <a:schemeClr val="bg1"/>
                          </a:solidFill>
                          <a:prstDash val="solid"/>
                          <a:round/>
                          <a:headEnd type="none" w="med" len="med"/>
                          <a:tailEnd type="none" w="med" len="med"/>
                        </a:lnB>
                        <a:solidFill>
                          <a:schemeClr val="tx1"/>
                        </a:solidFill>
                      </a:tcPr>
                    </a:tc>
                    <a:tc>
                      <a:txBody>
                        <a:bodyPr/>
                        <a:lstStyle/>
                        <a:p>
                          <a:pPr algn="ctr">
                            <a:lnSpc>
                              <a:spcPct val="107000"/>
                            </a:lnSpc>
                            <a:spcAft>
                              <a:spcPts val="800"/>
                            </a:spcAft>
                          </a:pPr>
                          <a:r>
                            <a:rPr lang="fr-FR" sz="1100" b="1">
                              <a:solidFill>
                                <a:schemeClr val="bg1"/>
                              </a:solidFill>
                              <a:effectLst/>
                              <a:latin typeface="Comic Sans MS" panose="030F0702030302020204" pitchFamily="66" charset="0"/>
                            </a:rPr>
                            <a:t> </a:t>
                          </a:r>
                          <a:endParaRPr lang="fr-FR" sz="1100" b="1">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B w="12700" cap="flat" cmpd="sng" algn="ctr">
                          <a:solidFill>
                            <a:schemeClr val="bg1"/>
                          </a:solidFill>
                          <a:prstDash val="solid"/>
                          <a:round/>
                          <a:headEnd type="none" w="med" len="med"/>
                          <a:tailEnd type="none" w="med" len="med"/>
                        </a:lnB>
                        <a:solidFill>
                          <a:schemeClr val="tx1"/>
                        </a:solidFill>
                      </a:tcPr>
                    </a:tc>
                    <a:tc>
                      <a:txBody>
                        <a:bodyPr/>
                        <a:lstStyle/>
                        <a:p>
                          <a:pPr algn="ctr">
                            <a:lnSpc>
                              <a:spcPct val="107000"/>
                            </a:lnSpc>
                            <a:spcAft>
                              <a:spcPts val="800"/>
                            </a:spcAft>
                          </a:pPr>
                          <a:r>
                            <a:rPr lang="fr-FR" sz="1100" b="1">
                              <a:solidFill>
                                <a:schemeClr val="bg1"/>
                              </a:solidFill>
                              <a:effectLst/>
                              <a:latin typeface="Comic Sans MS" panose="030F0702030302020204" pitchFamily="66" charset="0"/>
                            </a:rPr>
                            <a:t> </a:t>
                          </a:r>
                          <a:endParaRPr lang="fr-FR" sz="1100" b="1">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1"/>
                        </a:solidFill>
                      </a:tcPr>
                    </a:tc>
                    <a:tc>
                      <a:txBody>
                        <a:bodyPr/>
                        <a:lstStyle/>
                        <a:p>
                          <a:pPr algn="ctr">
                            <a:lnSpc>
                              <a:spcPct val="107000"/>
                            </a:lnSpc>
                            <a:spcAft>
                              <a:spcPts val="800"/>
                            </a:spcAft>
                          </a:pPr>
                          <a:r>
                            <a:rPr lang="fr-FR" sz="1400" b="1" dirty="0">
                              <a:solidFill>
                                <a:schemeClr val="bg1"/>
                              </a:solidFill>
                              <a:effectLst/>
                              <a:latin typeface="Comic Sans MS" panose="030F0702030302020204" pitchFamily="66" charset="0"/>
                            </a:rPr>
                            <a:t>4,00g.mol</a:t>
                          </a:r>
                          <a:endParaRPr lang="fr-FR" sz="1400" b="1"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3614283862"/>
                      </a:ext>
                    </a:extLst>
                  </a:tr>
                  <a:tr h="1401227">
                    <a:tc>
                      <a:txBody>
                        <a:bodyPr/>
                        <a:lstStyle/>
                        <a:p>
                          <a:endParaRPr lang="fr-F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blipFill>
                          <a:blip r:embed="rId2"/>
                          <a:stretch>
                            <a:fillRect l="-518" t="-122609" r="-702073" b="-148261"/>
                          </a:stretch>
                        </a:blipFill>
                      </a:tcPr>
                    </a:tc>
                    <a:tc>
                      <a:txBody>
                        <a:bodyPr/>
                        <a:lstStyle/>
                        <a:p>
                          <a:endParaRPr lang="fr-F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blipFill>
                          <a:blip r:embed="rId2"/>
                          <a:stretch>
                            <a:fillRect l="-100518" t="-122609" r="-602073" b="-148261"/>
                          </a:stretch>
                        </a:blipFill>
                      </a:tcPr>
                    </a:tc>
                    <a:tc>
                      <a:txBody>
                        <a:bodyPr/>
                        <a:lstStyle/>
                        <a:p>
                          <a:endParaRPr lang="fr-F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blipFill>
                          <a:blip r:embed="rId2"/>
                          <a:stretch>
                            <a:fillRect l="-200518" t="-122609" r="-502073" b="-148261"/>
                          </a:stretch>
                        </a:blipFill>
                      </a:tcPr>
                    </a:tc>
                    <a:tc>
                      <a:txBody>
                        <a:bodyPr/>
                        <a:lstStyle/>
                        <a:p>
                          <a:endParaRPr lang="fr-F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blipFill>
                          <a:blip r:embed="rId2"/>
                          <a:stretch>
                            <a:fillRect l="-300518" t="-122609" r="-402073" b="-148261"/>
                          </a:stretch>
                        </a:blipFill>
                      </a:tcPr>
                    </a:tc>
                    <a:tc>
                      <a:txBody>
                        <a:bodyPr/>
                        <a:lstStyle/>
                        <a:p>
                          <a:endParaRPr lang="fr-F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blipFill>
                          <a:blip r:embed="rId2"/>
                          <a:stretch>
                            <a:fillRect l="-400518" t="-122609" r="-302073" b="-148261"/>
                          </a:stretch>
                        </a:blipFill>
                      </a:tcPr>
                    </a:tc>
                    <a:tc>
                      <a:txBody>
                        <a:bodyPr/>
                        <a:lstStyle/>
                        <a:p>
                          <a:endParaRPr lang="fr-F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blipFill>
                          <a:blip r:embed="rId2"/>
                          <a:stretch>
                            <a:fillRect l="-500518" t="-122609" r="-202073" b="-148261"/>
                          </a:stretch>
                        </a:blipFill>
                      </a:tcPr>
                    </a:tc>
                    <a:tc>
                      <a:txBody>
                        <a:bodyPr/>
                        <a:lstStyle/>
                        <a:p>
                          <a:endParaRPr lang="fr-F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blipFill>
                          <a:blip r:embed="rId2"/>
                          <a:stretch>
                            <a:fillRect l="-600518" t="-122609" r="-102073" b="-148261"/>
                          </a:stretch>
                        </a:blipFill>
                      </a:tcPr>
                    </a:tc>
                    <a:tc>
                      <a:txBody>
                        <a:bodyPr/>
                        <a:lstStyle/>
                        <a:p>
                          <a:endParaRPr lang="fr-F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blipFill>
                          <a:blip r:embed="rId2"/>
                          <a:stretch>
                            <a:fillRect l="-700518" t="-122609" r="-2073" b="-148261"/>
                          </a:stretch>
                        </a:blipFill>
                      </a:tcPr>
                    </a:tc>
                    <a:extLst>
                      <a:ext uri="{0D108BD9-81ED-4DB2-BD59-A6C34878D82A}">
                        <a16:rowId xmlns:a16="http://schemas.microsoft.com/office/drawing/2014/main" val="1668294640"/>
                      </a:ext>
                    </a:extLst>
                  </a:tr>
                  <a:tr h="346940">
                    <a:tc>
                      <a:txBody>
                        <a:bodyPr/>
                        <a:lstStyle/>
                        <a:p>
                          <a:pPr algn="ctr">
                            <a:lnSpc>
                              <a:spcPct val="107000"/>
                            </a:lnSpc>
                            <a:spcAft>
                              <a:spcPts val="800"/>
                            </a:spcAft>
                          </a:pPr>
                          <a:r>
                            <a:rPr lang="fr-FR" sz="1400" b="1" dirty="0">
                              <a:solidFill>
                                <a:schemeClr val="bg1"/>
                              </a:solidFill>
                              <a:effectLst/>
                              <a:latin typeface="Comic Sans MS" panose="030F0702030302020204" pitchFamily="66" charset="0"/>
                            </a:rPr>
                            <a:t>6,94g.mol</a:t>
                          </a:r>
                          <a:r>
                            <a:rPr lang="fr-FR" sz="1400" b="1" baseline="30000" dirty="0">
                              <a:solidFill>
                                <a:schemeClr val="bg1"/>
                              </a:solidFill>
                              <a:effectLst/>
                              <a:latin typeface="Comic Sans MS" panose="030F0702030302020204" pitchFamily="66" charset="0"/>
                            </a:rPr>
                            <a:t>-1</a:t>
                          </a:r>
                          <a:endParaRPr lang="fr-FR" sz="1400" b="1"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1"/>
                        </a:solidFill>
                      </a:tcPr>
                    </a:tc>
                    <a:tc>
                      <a:txBody>
                        <a:bodyPr/>
                        <a:lstStyle/>
                        <a:p>
                          <a:pPr algn="ctr">
                            <a:lnSpc>
                              <a:spcPct val="107000"/>
                            </a:lnSpc>
                            <a:spcAft>
                              <a:spcPts val="800"/>
                            </a:spcAft>
                          </a:pPr>
                          <a:r>
                            <a:rPr lang="fr-FR" sz="1400" b="1" dirty="0">
                              <a:solidFill>
                                <a:schemeClr val="bg1"/>
                              </a:solidFill>
                              <a:effectLst/>
                              <a:latin typeface="Comic Sans MS" panose="030F0702030302020204" pitchFamily="66" charset="0"/>
                            </a:rPr>
                            <a:t>9,01g.mol</a:t>
                          </a:r>
                          <a:r>
                            <a:rPr lang="fr-FR" sz="1400" b="1" baseline="30000" dirty="0">
                              <a:solidFill>
                                <a:schemeClr val="bg1"/>
                              </a:solidFill>
                              <a:effectLst/>
                              <a:latin typeface="Comic Sans MS" panose="030F0702030302020204" pitchFamily="66" charset="0"/>
                            </a:rPr>
                            <a:t>-1</a:t>
                          </a:r>
                          <a:endParaRPr lang="fr-FR" sz="1400" b="1"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1"/>
                        </a:solidFill>
                      </a:tcPr>
                    </a:tc>
                    <a:tc>
                      <a:txBody>
                        <a:bodyPr/>
                        <a:lstStyle/>
                        <a:p>
                          <a:pPr algn="ctr">
                            <a:lnSpc>
                              <a:spcPct val="107000"/>
                            </a:lnSpc>
                            <a:spcAft>
                              <a:spcPts val="800"/>
                            </a:spcAft>
                          </a:pPr>
                          <a:r>
                            <a:rPr lang="fr-FR" sz="1400" b="1" dirty="0">
                              <a:solidFill>
                                <a:schemeClr val="bg1"/>
                              </a:solidFill>
                              <a:effectLst/>
                              <a:latin typeface="Comic Sans MS" panose="030F0702030302020204" pitchFamily="66" charset="0"/>
                            </a:rPr>
                            <a:t>10,81g.mol</a:t>
                          </a:r>
                          <a:r>
                            <a:rPr lang="fr-FR" sz="1400" b="1" baseline="30000" dirty="0">
                              <a:solidFill>
                                <a:schemeClr val="bg1"/>
                              </a:solidFill>
                              <a:effectLst/>
                              <a:latin typeface="Comic Sans MS" panose="030F0702030302020204" pitchFamily="66" charset="0"/>
                            </a:rPr>
                            <a:t>-1</a:t>
                          </a:r>
                          <a:endParaRPr lang="fr-FR" sz="1400" b="1"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1"/>
                        </a:solidFill>
                      </a:tcPr>
                    </a:tc>
                    <a:tc>
                      <a:txBody>
                        <a:bodyPr/>
                        <a:lstStyle/>
                        <a:p>
                          <a:pPr algn="ctr">
                            <a:lnSpc>
                              <a:spcPct val="107000"/>
                            </a:lnSpc>
                            <a:spcAft>
                              <a:spcPts val="800"/>
                            </a:spcAft>
                          </a:pPr>
                          <a:r>
                            <a:rPr lang="fr-FR" sz="1400" b="1" dirty="0">
                              <a:solidFill>
                                <a:schemeClr val="bg1"/>
                              </a:solidFill>
                              <a:effectLst/>
                              <a:latin typeface="Comic Sans MS" panose="030F0702030302020204" pitchFamily="66" charset="0"/>
                            </a:rPr>
                            <a:t>12,01g.mol</a:t>
                          </a:r>
                          <a:r>
                            <a:rPr lang="fr-FR" sz="1400" b="1" baseline="30000" dirty="0">
                              <a:solidFill>
                                <a:schemeClr val="bg1"/>
                              </a:solidFill>
                              <a:effectLst/>
                              <a:latin typeface="Comic Sans MS" panose="030F0702030302020204" pitchFamily="66" charset="0"/>
                            </a:rPr>
                            <a:t>-1</a:t>
                          </a:r>
                          <a:endParaRPr lang="fr-FR" sz="1400" b="1"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1"/>
                        </a:solidFill>
                      </a:tcPr>
                    </a:tc>
                    <a:tc>
                      <a:txBody>
                        <a:bodyPr/>
                        <a:lstStyle/>
                        <a:p>
                          <a:pPr algn="ctr">
                            <a:lnSpc>
                              <a:spcPct val="107000"/>
                            </a:lnSpc>
                            <a:spcAft>
                              <a:spcPts val="800"/>
                            </a:spcAft>
                          </a:pPr>
                          <a:r>
                            <a:rPr lang="fr-FR" sz="1400" b="1" dirty="0">
                              <a:solidFill>
                                <a:schemeClr val="bg1"/>
                              </a:solidFill>
                              <a:effectLst/>
                              <a:latin typeface="Comic Sans MS" panose="030F0702030302020204" pitchFamily="66" charset="0"/>
                            </a:rPr>
                            <a:t>14,02g.mol</a:t>
                          </a:r>
                          <a:r>
                            <a:rPr lang="fr-FR" sz="1400" b="1" baseline="30000" dirty="0">
                              <a:solidFill>
                                <a:schemeClr val="bg1"/>
                              </a:solidFill>
                              <a:effectLst/>
                              <a:latin typeface="Comic Sans MS" panose="030F0702030302020204" pitchFamily="66" charset="0"/>
                            </a:rPr>
                            <a:t>-1</a:t>
                          </a:r>
                          <a:endParaRPr lang="fr-FR" sz="1400" b="1"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1"/>
                        </a:solidFill>
                      </a:tcPr>
                    </a:tc>
                    <a:tc>
                      <a:txBody>
                        <a:bodyPr/>
                        <a:lstStyle/>
                        <a:p>
                          <a:pPr algn="ctr">
                            <a:lnSpc>
                              <a:spcPct val="107000"/>
                            </a:lnSpc>
                            <a:spcAft>
                              <a:spcPts val="800"/>
                            </a:spcAft>
                          </a:pPr>
                          <a:r>
                            <a:rPr lang="fr-FR" sz="1400" b="1" dirty="0">
                              <a:solidFill>
                                <a:schemeClr val="bg1"/>
                              </a:solidFill>
                              <a:effectLst/>
                              <a:latin typeface="Comic Sans MS" panose="030F0702030302020204" pitchFamily="66" charset="0"/>
                            </a:rPr>
                            <a:t>16,00g.mol</a:t>
                          </a:r>
                          <a:r>
                            <a:rPr lang="fr-FR" sz="1400" b="1" baseline="30000" dirty="0">
                              <a:solidFill>
                                <a:schemeClr val="bg1"/>
                              </a:solidFill>
                              <a:effectLst/>
                              <a:latin typeface="Comic Sans MS" panose="030F0702030302020204" pitchFamily="66" charset="0"/>
                            </a:rPr>
                            <a:t>-1</a:t>
                          </a:r>
                          <a:endParaRPr lang="fr-FR" sz="1400" b="1"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1"/>
                        </a:solidFill>
                      </a:tcPr>
                    </a:tc>
                    <a:tc>
                      <a:txBody>
                        <a:bodyPr/>
                        <a:lstStyle/>
                        <a:p>
                          <a:pPr algn="ctr">
                            <a:lnSpc>
                              <a:spcPct val="107000"/>
                            </a:lnSpc>
                            <a:spcAft>
                              <a:spcPts val="800"/>
                            </a:spcAft>
                          </a:pPr>
                          <a:r>
                            <a:rPr lang="fr-FR" sz="1400" b="1" dirty="0">
                              <a:solidFill>
                                <a:schemeClr val="bg1"/>
                              </a:solidFill>
                              <a:effectLst/>
                              <a:latin typeface="Comic Sans MS" panose="030F0702030302020204" pitchFamily="66" charset="0"/>
                            </a:rPr>
                            <a:t>19,00g.mol</a:t>
                          </a:r>
                          <a:r>
                            <a:rPr lang="fr-FR" sz="1400" b="1" baseline="30000" dirty="0">
                              <a:solidFill>
                                <a:schemeClr val="bg1"/>
                              </a:solidFill>
                              <a:effectLst/>
                              <a:latin typeface="Comic Sans MS" panose="030F0702030302020204" pitchFamily="66" charset="0"/>
                            </a:rPr>
                            <a:t>-1</a:t>
                          </a:r>
                          <a:endParaRPr lang="fr-FR" sz="1400" b="1"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1"/>
                        </a:solidFill>
                      </a:tcPr>
                    </a:tc>
                    <a:tc>
                      <a:txBody>
                        <a:bodyPr/>
                        <a:lstStyle/>
                        <a:p>
                          <a:pPr algn="ctr">
                            <a:lnSpc>
                              <a:spcPct val="107000"/>
                            </a:lnSpc>
                            <a:spcAft>
                              <a:spcPts val="800"/>
                            </a:spcAft>
                          </a:pPr>
                          <a:r>
                            <a:rPr lang="fr-FR" sz="1400" b="1" dirty="0">
                              <a:solidFill>
                                <a:schemeClr val="bg1"/>
                              </a:solidFill>
                              <a:effectLst/>
                              <a:latin typeface="Comic Sans MS" panose="030F0702030302020204" pitchFamily="66" charset="0"/>
                            </a:rPr>
                            <a:t>20,18g.mol</a:t>
                          </a:r>
                          <a:r>
                            <a:rPr lang="fr-FR" sz="1400" b="1" baseline="30000" dirty="0">
                              <a:solidFill>
                                <a:schemeClr val="bg1"/>
                              </a:solidFill>
                              <a:effectLst/>
                              <a:latin typeface="Comic Sans MS" panose="030F0702030302020204" pitchFamily="66" charset="0"/>
                            </a:rPr>
                            <a:t>-1</a:t>
                          </a:r>
                          <a:endParaRPr lang="fr-FR" sz="1400" b="1"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2537993418"/>
                      </a:ext>
                    </a:extLst>
                  </a:tr>
                  <a:tr h="1390105">
                    <a:tc>
                      <a:txBody>
                        <a:bodyPr/>
                        <a:lstStyle/>
                        <a:p>
                          <a:endParaRPr lang="fr-F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blipFill>
                          <a:blip r:embed="rId2"/>
                          <a:stretch>
                            <a:fillRect l="-518" t="-248472" r="-702073" b="-24017"/>
                          </a:stretch>
                        </a:blipFill>
                      </a:tcPr>
                    </a:tc>
                    <a:tc>
                      <a:txBody>
                        <a:bodyPr/>
                        <a:lstStyle/>
                        <a:p>
                          <a:endParaRPr lang="fr-F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blipFill>
                          <a:blip r:embed="rId2"/>
                          <a:stretch>
                            <a:fillRect l="-100518" t="-248472" r="-602073" b="-24017"/>
                          </a:stretch>
                        </a:blipFill>
                      </a:tcPr>
                    </a:tc>
                    <a:tc>
                      <a:txBody>
                        <a:bodyPr/>
                        <a:lstStyle/>
                        <a:p>
                          <a:endParaRPr lang="fr-F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blipFill>
                          <a:blip r:embed="rId2"/>
                          <a:stretch>
                            <a:fillRect l="-200518" t="-248472" r="-502073" b="-24017"/>
                          </a:stretch>
                        </a:blipFill>
                      </a:tcPr>
                    </a:tc>
                    <a:tc>
                      <a:txBody>
                        <a:bodyPr/>
                        <a:lstStyle/>
                        <a:p>
                          <a:endParaRPr lang="fr-F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blipFill>
                          <a:blip r:embed="rId2"/>
                          <a:stretch>
                            <a:fillRect l="-300518" t="-248472" r="-402073" b="-24017"/>
                          </a:stretch>
                        </a:blipFill>
                      </a:tcPr>
                    </a:tc>
                    <a:tc>
                      <a:txBody>
                        <a:bodyPr/>
                        <a:lstStyle/>
                        <a:p>
                          <a:endParaRPr lang="fr-F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blipFill>
                          <a:blip r:embed="rId2"/>
                          <a:stretch>
                            <a:fillRect l="-400518" t="-248472" r="-302073" b="-24017"/>
                          </a:stretch>
                        </a:blipFill>
                      </a:tcPr>
                    </a:tc>
                    <a:tc>
                      <a:txBody>
                        <a:bodyPr/>
                        <a:lstStyle/>
                        <a:p>
                          <a:endParaRPr lang="fr-F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blipFill>
                          <a:blip r:embed="rId2"/>
                          <a:stretch>
                            <a:fillRect l="-500518" t="-248472" r="-202073" b="-24017"/>
                          </a:stretch>
                        </a:blipFill>
                      </a:tcPr>
                    </a:tc>
                    <a:tc>
                      <a:txBody>
                        <a:bodyPr/>
                        <a:lstStyle/>
                        <a:p>
                          <a:endParaRPr lang="fr-F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blipFill>
                          <a:blip r:embed="rId2"/>
                          <a:stretch>
                            <a:fillRect l="-600518" t="-248472" r="-102073" b="-24017"/>
                          </a:stretch>
                        </a:blipFill>
                      </a:tcPr>
                    </a:tc>
                    <a:tc>
                      <a:txBody>
                        <a:bodyPr/>
                        <a:lstStyle/>
                        <a:p>
                          <a:endParaRPr lang="fr-F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blipFill>
                          <a:blip r:embed="rId2"/>
                          <a:stretch>
                            <a:fillRect l="-700518" t="-248472" r="-2073" b="-24017"/>
                          </a:stretch>
                        </a:blipFill>
                      </a:tcPr>
                    </a:tc>
                    <a:extLst>
                      <a:ext uri="{0D108BD9-81ED-4DB2-BD59-A6C34878D82A}">
                        <a16:rowId xmlns:a16="http://schemas.microsoft.com/office/drawing/2014/main" val="1075046664"/>
                      </a:ext>
                    </a:extLst>
                  </a:tr>
                  <a:tr h="257144">
                    <a:tc>
                      <a:txBody>
                        <a:bodyPr/>
                        <a:lstStyle/>
                        <a:p>
                          <a:pPr algn="ctr">
                            <a:lnSpc>
                              <a:spcPct val="107000"/>
                            </a:lnSpc>
                            <a:spcAft>
                              <a:spcPts val="800"/>
                            </a:spcAft>
                          </a:pPr>
                          <a:r>
                            <a:rPr lang="fr-FR" sz="1400" b="1" dirty="0">
                              <a:solidFill>
                                <a:schemeClr val="bg1"/>
                              </a:solidFill>
                              <a:effectLst/>
                              <a:latin typeface="Comic Sans MS" panose="030F0702030302020204" pitchFamily="66" charset="0"/>
                            </a:rPr>
                            <a:t>23,00g.mol</a:t>
                          </a:r>
                          <a:r>
                            <a:rPr lang="fr-FR" sz="1400" b="1" baseline="30000" dirty="0">
                              <a:solidFill>
                                <a:schemeClr val="bg1"/>
                              </a:solidFill>
                              <a:effectLst/>
                              <a:latin typeface="Comic Sans MS" panose="030F0702030302020204" pitchFamily="66" charset="0"/>
                            </a:rPr>
                            <a:t>-1</a:t>
                          </a:r>
                          <a:endParaRPr lang="fr-FR" sz="1400" b="1"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1"/>
                        </a:solidFill>
                      </a:tcPr>
                    </a:tc>
                    <a:tc>
                      <a:txBody>
                        <a:bodyPr/>
                        <a:lstStyle/>
                        <a:p>
                          <a:pPr algn="ctr">
                            <a:lnSpc>
                              <a:spcPct val="107000"/>
                            </a:lnSpc>
                            <a:spcAft>
                              <a:spcPts val="800"/>
                            </a:spcAft>
                          </a:pPr>
                          <a:r>
                            <a:rPr lang="fr-FR" sz="1400" b="1" dirty="0">
                              <a:solidFill>
                                <a:schemeClr val="bg1"/>
                              </a:solidFill>
                              <a:effectLst/>
                              <a:latin typeface="Comic Sans MS" panose="030F0702030302020204" pitchFamily="66" charset="0"/>
                            </a:rPr>
                            <a:t>24,31g.mol</a:t>
                          </a:r>
                          <a:r>
                            <a:rPr lang="fr-FR" sz="1400" b="1" baseline="30000" dirty="0">
                              <a:solidFill>
                                <a:schemeClr val="bg1"/>
                              </a:solidFill>
                              <a:effectLst/>
                              <a:latin typeface="Comic Sans MS" panose="030F0702030302020204" pitchFamily="66" charset="0"/>
                            </a:rPr>
                            <a:t>-1</a:t>
                          </a:r>
                          <a:endParaRPr lang="fr-FR" sz="1400" b="1"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1"/>
                        </a:solidFill>
                      </a:tcPr>
                    </a:tc>
                    <a:tc>
                      <a:txBody>
                        <a:bodyPr/>
                        <a:lstStyle/>
                        <a:p>
                          <a:pPr algn="ctr">
                            <a:lnSpc>
                              <a:spcPct val="107000"/>
                            </a:lnSpc>
                            <a:spcAft>
                              <a:spcPts val="800"/>
                            </a:spcAft>
                          </a:pPr>
                          <a:r>
                            <a:rPr lang="fr-FR" sz="1400" b="1" dirty="0">
                              <a:solidFill>
                                <a:schemeClr val="bg1"/>
                              </a:solidFill>
                              <a:effectLst/>
                              <a:latin typeface="Comic Sans MS" panose="030F0702030302020204" pitchFamily="66" charset="0"/>
                            </a:rPr>
                            <a:t>26,98g.mol</a:t>
                          </a:r>
                          <a:r>
                            <a:rPr lang="fr-FR" sz="1400" b="1" baseline="30000" dirty="0">
                              <a:solidFill>
                                <a:schemeClr val="bg1"/>
                              </a:solidFill>
                              <a:effectLst/>
                              <a:latin typeface="Comic Sans MS" panose="030F0702030302020204" pitchFamily="66" charset="0"/>
                            </a:rPr>
                            <a:t>-1</a:t>
                          </a:r>
                          <a:endParaRPr lang="fr-FR" sz="1400" b="1"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1"/>
                        </a:solidFill>
                      </a:tcPr>
                    </a:tc>
                    <a:tc>
                      <a:txBody>
                        <a:bodyPr/>
                        <a:lstStyle/>
                        <a:p>
                          <a:pPr algn="ctr">
                            <a:lnSpc>
                              <a:spcPct val="107000"/>
                            </a:lnSpc>
                            <a:spcAft>
                              <a:spcPts val="800"/>
                            </a:spcAft>
                          </a:pPr>
                          <a:r>
                            <a:rPr lang="fr-FR" sz="1400" b="1" dirty="0">
                              <a:solidFill>
                                <a:schemeClr val="bg1"/>
                              </a:solidFill>
                              <a:effectLst/>
                              <a:latin typeface="Comic Sans MS" panose="030F0702030302020204" pitchFamily="66" charset="0"/>
                            </a:rPr>
                            <a:t>28,09g.mol</a:t>
                          </a:r>
                          <a:r>
                            <a:rPr lang="fr-FR" sz="1400" b="1" baseline="30000" dirty="0">
                              <a:solidFill>
                                <a:schemeClr val="bg1"/>
                              </a:solidFill>
                              <a:effectLst/>
                              <a:latin typeface="Comic Sans MS" panose="030F0702030302020204" pitchFamily="66" charset="0"/>
                            </a:rPr>
                            <a:t>-1</a:t>
                          </a:r>
                          <a:endParaRPr lang="fr-FR" sz="1400" b="1"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1"/>
                        </a:solidFill>
                      </a:tcPr>
                    </a:tc>
                    <a:tc>
                      <a:txBody>
                        <a:bodyPr/>
                        <a:lstStyle/>
                        <a:p>
                          <a:pPr algn="ctr">
                            <a:lnSpc>
                              <a:spcPct val="107000"/>
                            </a:lnSpc>
                            <a:spcAft>
                              <a:spcPts val="800"/>
                            </a:spcAft>
                          </a:pPr>
                          <a:r>
                            <a:rPr lang="fr-FR" sz="1400" b="1" dirty="0">
                              <a:solidFill>
                                <a:schemeClr val="bg1"/>
                              </a:solidFill>
                              <a:effectLst/>
                              <a:latin typeface="Comic Sans MS" panose="030F0702030302020204" pitchFamily="66" charset="0"/>
                            </a:rPr>
                            <a:t>30,97g.mol</a:t>
                          </a:r>
                          <a:r>
                            <a:rPr lang="fr-FR" sz="1400" b="1" baseline="30000" dirty="0">
                              <a:solidFill>
                                <a:schemeClr val="bg1"/>
                              </a:solidFill>
                              <a:effectLst/>
                              <a:latin typeface="Comic Sans MS" panose="030F0702030302020204" pitchFamily="66" charset="0"/>
                            </a:rPr>
                            <a:t>-1</a:t>
                          </a:r>
                          <a:endParaRPr lang="fr-FR" sz="1400" b="1"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1"/>
                        </a:solidFill>
                      </a:tcPr>
                    </a:tc>
                    <a:tc>
                      <a:txBody>
                        <a:bodyPr/>
                        <a:lstStyle/>
                        <a:p>
                          <a:pPr algn="ctr">
                            <a:lnSpc>
                              <a:spcPct val="107000"/>
                            </a:lnSpc>
                            <a:spcAft>
                              <a:spcPts val="800"/>
                            </a:spcAft>
                          </a:pPr>
                          <a:r>
                            <a:rPr lang="fr-FR" sz="1400" b="1" dirty="0">
                              <a:solidFill>
                                <a:schemeClr val="bg1"/>
                              </a:solidFill>
                              <a:effectLst/>
                              <a:latin typeface="Comic Sans MS" panose="030F0702030302020204" pitchFamily="66" charset="0"/>
                            </a:rPr>
                            <a:t>32,07g.mol</a:t>
                          </a:r>
                          <a:r>
                            <a:rPr lang="fr-FR" sz="1400" b="1" baseline="30000" dirty="0">
                              <a:solidFill>
                                <a:schemeClr val="bg1"/>
                              </a:solidFill>
                              <a:effectLst/>
                              <a:latin typeface="Comic Sans MS" panose="030F0702030302020204" pitchFamily="66" charset="0"/>
                            </a:rPr>
                            <a:t>-1</a:t>
                          </a:r>
                          <a:endParaRPr lang="fr-FR" sz="1400" b="1"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1"/>
                        </a:solidFill>
                      </a:tcPr>
                    </a:tc>
                    <a:tc>
                      <a:txBody>
                        <a:bodyPr/>
                        <a:lstStyle/>
                        <a:p>
                          <a:pPr algn="ctr">
                            <a:lnSpc>
                              <a:spcPct val="107000"/>
                            </a:lnSpc>
                            <a:spcAft>
                              <a:spcPts val="800"/>
                            </a:spcAft>
                          </a:pPr>
                          <a:r>
                            <a:rPr lang="fr-FR" sz="1400" b="1" dirty="0">
                              <a:solidFill>
                                <a:schemeClr val="bg1"/>
                              </a:solidFill>
                              <a:effectLst/>
                              <a:latin typeface="Comic Sans MS" panose="030F0702030302020204" pitchFamily="66" charset="0"/>
                            </a:rPr>
                            <a:t>35,45g.mol</a:t>
                          </a:r>
                          <a:r>
                            <a:rPr lang="fr-FR" sz="1400" b="1" baseline="30000" dirty="0">
                              <a:solidFill>
                                <a:schemeClr val="bg1"/>
                              </a:solidFill>
                              <a:effectLst/>
                              <a:latin typeface="Comic Sans MS" panose="030F0702030302020204" pitchFamily="66" charset="0"/>
                            </a:rPr>
                            <a:t>-1</a:t>
                          </a:r>
                          <a:endParaRPr lang="fr-FR" sz="1400" b="1"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1"/>
                        </a:solidFill>
                      </a:tcPr>
                    </a:tc>
                    <a:tc>
                      <a:txBody>
                        <a:bodyPr/>
                        <a:lstStyle/>
                        <a:p>
                          <a:pPr algn="ctr">
                            <a:lnSpc>
                              <a:spcPct val="107000"/>
                            </a:lnSpc>
                            <a:spcAft>
                              <a:spcPts val="800"/>
                            </a:spcAft>
                          </a:pPr>
                          <a:r>
                            <a:rPr lang="fr-FR" sz="1400" b="1" dirty="0">
                              <a:solidFill>
                                <a:schemeClr val="bg1"/>
                              </a:solidFill>
                              <a:effectLst/>
                              <a:latin typeface="Comic Sans MS" panose="030F0702030302020204" pitchFamily="66" charset="0"/>
                            </a:rPr>
                            <a:t>39,95g.mol</a:t>
                          </a:r>
                          <a:r>
                            <a:rPr lang="fr-FR" sz="1400" b="1" baseline="30000" dirty="0">
                              <a:solidFill>
                                <a:schemeClr val="bg1"/>
                              </a:solidFill>
                              <a:effectLst/>
                              <a:latin typeface="Comic Sans MS" panose="030F0702030302020204" pitchFamily="66" charset="0"/>
                            </a:rPr>
                            <a:t>-1</a:t>
                          </a:r>
                          <a:endParaRPr lang="fr-FR" sz="1400" b="1"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304957287"/>
                      </a:ext>
                    </a:extLst>
                  </a:tr>
                </a:tbl>
              </a:graphicData>
            </a:graphic>
          </p:graphicFrame>
        </mc:Fallback>
      </mc:AlternateContent>
    </p:spTree>
    <p:extLst>
      <p:ext uri="{BB962C8B-B14F-4D97-AF65-F5344CB8AC3E}">
        <p14:creationId xmlns:p14="http://schemas.microsoft.com/office/powerpoint/2010/main" val="795562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A7723233-47FA-E82B-B810-7114C46E647B}"/>
              </a:ext>
            </a:extLst>
          </p:cNvPr>
          <p:cNvSpPr txBox="1"/>
          <p:nvPr/>
        </p:nvSpPr>
        <p:spPr>
          <a:xfrm>
            <a:off x="-1464" y="694593"/>
            <a:ext cx="12193464" cy="5384679"/>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La masse d'une mole de carbone vaut 12g·mol</a:t>
            </a:r>
            <a:r>
              <a:rPr lang="fr-FR" sz="2400" baseline="30000" dirty="0">
                <a:effectLst/>
                <a:latin typeface="Comic Sans MS" panose="030F0702030302020204" pitchFamily="66" charset="0"/>
                <a:ea typeface="Times New Roman" panose="02020603050405020304" pitchFamily="18" charset="0"/>
                <a:cs typeface="Times New Roman" panose="02020603050405020304" pitchFamily="18" charset="0"/>
              </a:rPr>
              <a:t>-1</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a:t>
            </a:r>
          </a:p>
          <a:p>
            <a:pPr algn="just">
              <a:lnSpc>
                <a:spcPct val="107000"/>
              </a:lnSpc>
              <a:spcAft>
                <a:spcPts val="800"/>
              </a:spcAft>
            </a:pPr>
            <a:endParaRPr lang="fr-FR" sz="2400" dirty="0">
              <a:effectLst/>
              <a:latin typeface="Comic Sans MS" panose="030F0702030302020204" pitchFamily="66" charset="0"/>
              <a:ea typeface="Times New Roman" panose="02020603050405020304" pitchFamily="18"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La masse molaire moléculaire M de l'eau est: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M(H</a:t>
            </a:r>
            <a:r>
              <a:rPr lang="fr-FR" sz="2400" baseline="-25000" dirty="0">
                <a:effectLst/>
                <a:latin typeface="Comic Sans MS" panose="030F0702030302020204" pitchFamily="66" charset="0"/>
                <a:ea typeface="Calibri" panose="020F0502020204030204" pitchFamily="34" charset="0"/>
                <a:cs typeface="Arial" panose="020B0604020202020204" pitchFamily="34" charset="0"/>
              </a:rPr>
              <a:t>2</a:t>
            </a:r>
            <a:r>
              <a:rPr lang="fr-FR" sz="2400" dirty="0">
                <a:effectLst/>
                <a:latin typeface="Comic Sans MS" panose="030F0702030302020204" pitchFamily="66" charset="0"/>
                <a:ea typeface="Calibri" panose="020F0502020204030204" pitchFamily="34" charset="0"/>
                <a:cs typeface="Arial" panose="020B0604020202020204" pitchFamily="34" charset="0"/>
              </a:rPr>
              <a:t>O) = 2×M(H) + M(O) = 2×1,0 + 16,0 = 18,0 g·mol</a:t>
            </a:r>
            <a:r>
              <a:rPr lang="fr-FR" sz="2400" baseline="30000" dirty="0">
                <a:effectLst/>
                <a:latin typeface="Comic Sans MS" panose="030F0702030302020204" pitchFamily="66" charset="0"/>
                <a:ea typeface="Calibri" panose="020F0502020204030204" pitchFamily="34" charset="0"/>
                <a:cs typeface="Arial" panose="020B0604020202020204" pitchFamily="34" charset="0"/>
              </a:rPr>
              <a:t>-1</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La masse molaire de l’ion sodium Na</a:t>
            </a:r>
            <a:r>
              <a:rPr lang="fr-FR" sz="2400" baseline="30000" dirty="0">
                <a:effectLst/>
                <a:latin typeface="Comic Sans MS" panose="030F0702030302020204" pitchFamily="66" charset="0"/>
                <a:ea typeface="Calibri" panose="020F0502020204030204" pitchFamily="34" charset="0"/>
                <a:cs typeface="Arial" panose="020B0604020202020204" pitchFamily="34" charset="0"/>
              </a:rPr>
              <a:t>+</a:t>
            </a:r>
            <a:r>
              <a:rPr lang="fr-FR" sz="2400" dirty="0">
                <a:effectLst/>
                <a:latin typeface="Comic Sans MS" panose="030F0702030302020204" pitchFamily="66" charset="0"/>
                <a:ea typeface="Calibri" panose="020F0502020204030204" pitchFamily="34" charset="0"/>
                <a:cs typeface="Arial" panose="020B0604020202020204" pitchFamily="34" charset="0"/>
              </a:rPr>
              <a:t> est: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M(Na</a:t>
            </a:r>
            <a:r>
              <a:rPr lang="fr-FR" sz="2400" baseline="30000" dirty="0">
                <a:effectLst/>
                <a:latin typeface="Comic Sans MS" panose="030F0702030302020204" pitchFamily="66" charset="0"/>
                <a:ea typeface="Calibri" panose="020F0502020204030204" pitchFamily="34" charset="0"/>
                <a:cs typeface="Arial" panose="020B0604020202020204" pitchFamily="34" charset="0"/>
              </a:rPr>
              <a:t>+</a:t>
            </a:r>
            <a:r>
              <a:rPr lang="fr-FR" sz="2400" dirty="0">
                <a:effectLst/>
                <a:latin typeface="Comic Sans MS" panose="030F0702030302020204" pitchFamily="66" charset="0"/>
                <a:ea typeface="Calibri" panose="020F0502020204030204" pitchFamily="34" charset="0"/>
                <a:cs typeface="Arial" panose="020B0604020202020204" pitchFamily="34" charset="0"/>
              </a:rPr>
              <a:t>) = 23,0 g/mol</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L’ion acétate a pour formule chimique C</a:t>
            </a:r>
            <a:r>
              <a:rPr lang="fr-FR" sz="2400" baseline="-25000" dirty="0">
                <a:effectLst/>
                <a:latin typeface="Comic Sans MS" panose="030F0702030302020204" pitchFamily="66" charset="0"/>
                <a:ea typeface="Calibri" panose="020F0502020204030204" pitchFamily="34" charset="0"/>
                <a:cs typeface="Arial" panose="020B0604020202020204" pitchFamily="34" charset="0"/>
              </a:rPr>
              <a:t>2</a:t>
            </a:r>
            <a:r>
              <a:rPr lang="fr-FR" sz="2400" dirty="0">
                <a:effectLst/>
                <a:latin typeface="Comic Sans MS" panose="030F0702030302020204" pitchFamily="66" charset="0"/>
                <a:ea typeface="Calibri" panose="020F0502020204030204" pitchFamily="34" charset="0"/>
                <a:cs typeface="Arial" panose="020B0604020202020204" pitchFamily="34" charset="0"/>
              </a:rPr>
              <a:t>H</a:t>
            </a:r>
            <a:r>
              <a:rPr lang="fr-FR" sz="2400" baseline="-25000" dirty="0">
                <a:effectLst/>
                <a:latin typeface="Comic Sans MS" panose="030F0702030302020204" pitchFamily="66" charset="0"/>
                <a:ea typeface="Calibri" panose="020F0502020204030204" pitchFamily="34" charset="0"/>
                <a:cs typeface="Arial" panose="020B0604020202020204" pitchFamily="34" charset="0"/>
              </a:rPr>
              <a:t>3</a:t>
            </a:r>
            <a:r>
              <a:rPr lang="fr-FR" sz="2400" dirty="0">
                <a:effectLst/>
                <a:latin typeface="Comic Sans MS" panose="030F0702030302020204" pitchFamily="66" charset="0"/>
                <a:ea typeface="Calibri" panose="020F0502020204030204" pitchFamily="34" charset="0"/>
                <a:cs typeface="Arial" panose="020B0604020202020204" pitchFamily="34" charset="0"/>
              </a:rPr>
              <a:t>O</a:t>
            </a:r>
            <a:r>
              <a:rPr lang="fr-FR" sz="2400" baseline="-25000" dirty="0">
                <a:effectLst/>
                <a:latin typeface="Comic Sans MS" panose="030F0702030302020204" pitchFamily="66" charset="0"/>
                <a:ea typeface="Calibri" panose="020F0502020204030204" pitchFamily="34" charset="0"/>
                <a:cs typeface="Arial" panose="020B0604020202020204" pitchFamily="34" charset="0"/>
              </a:rPr>
              <a:t>2</a:t>
            </a:r>
            <a:r>
              <a:rPr lang="fr-FR" sz="2400" baseline="30000" dirty="0">
                <a:effectLst/>
                <a:latin typeface="Comic Sans MS" panose="030F0702030302020204" pitchFamily="66" charset="0"/>
                <a:ea typeface="Calibri" panose="020F0502020204030204" pitchFamily="34" charset="0"/>
                <a:cs typeface="Arial" panose="020B0604020202020204" pitchFamily="34" charset="0"/>
              </a:rPr>
              <a:t>–</a:t>
            </a:r>
            <a:r>
              <a:rPr lang="fr-FR" sz="2400" dirty="0">
                <a:effectLst/>
                <a:latin typeface="Comic Sans MS" panose="030F0702030302020204" pitchFamily="66" charset="0"/>
                <a:ea typeface="Calibri" panose="020F0502020204030204" pitchFamily="34" charset="0"/>
                <a:cs typeface="Arial" panose="020B0604020202020204" pitchFamily="34" charset="0"/>
              </a:rPr>
              <a:t>, sa masse molaire est: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M(C</a:t>
            </a:r>
            <a:r>
              <a:rPr lang="fr-FR" sz="2400" baseline="-25000" dirty="0">
                <a:effectLst/>
                <a:latin typeface="Comic Sans MS" panose="030F0702030302020204" pitchFamily="66" charset="0"/>
                <a:ea typeface="Calibri" panose="020F0502020204030204" pitchFamily="34" charset="0"/>
                <a:cs typeface="Arial" panose="020B0604020202020204" pitchFamily="34" charset="0"/>
              </a:rPr>
              <a:t>2</a:t>
            </a:r>
            <a:r>
              <a:rPr lang="fr-FR" sz="2400" dirty="0">
                <a:effectLst/>
                <a:latin typeface="Comic Sans MS" panose="030F0702030302020204" pitchFamily="66" charset="0"/>
                <a:ea typeface="Calibri" panose="020F0502020204030204" pitchFamily="34" charset="0"/>
                <a:cs typeface="Arial" panose="020B0604020202020204" pitchFamily="34" charset="0"/>
              </a:rPr>
              <a:t>H</a:t>
            </a:r>
            <a:r>
              <a:rPr lang="fr-FR" sz="2400" baseline="-25000" dirty="0">
                <a:effectLst/>
                <a:latin typeface="Comic Sans MS" panose="030F0702030302020204" pitchFamily="66" charset="0"/>
                <a:ea typeface="Calibri" panose="020F0502020204030204" pitchFamily="34" charset="0"/>
                <a:cs typeface="Arial" panose="020B0604020202020204" pitchFamily="34" charset="0"/>
              </a:rPr>
              <a:t>3</a:t>
            </a:r>
            <a:r>
              <a:rPr lang="fr-FR" sz="2400" dirty="0">
                <a:effectLst/>
                <a:latin typeface="Comic Sans MS" panose="030F0702030302020204" pitchFamily="66" charset="0"/>
                <a:ea typeface="Calibri" panose="020F0502020204030204" pitchFamily="34" charset="0"/>
                <a:cs typeface="Arial" panose="020B0604020202020204" pitchFamily="34" charset="0"/>
              </a:rPr>
              <a:t>O</a:t>
            </a:r>
            <a:r>
              <a:rPr lang="fr-FR" sz="2400" baseline="-25000" dirty="0">
                <a:effectLst/>
                <a:latin typeface="Comic Sans MS" panose="030F0702030302020204" pitchFamily="66" charset="0"/>
                <a:ea typeface="Calibri" panose="020F0502020204030204" pitchFamily="34" charset="0"/>
                <a:cs typeface="Arial" panose="020B0604020202020204" pitchFamily="34" charset="0"/>
              </a:rPr>
              <a:t>2</a:t>
            </a:r>
            <a:r>
              <a:rPr lang="fr-FR" sz="2400" baseline="30000" dirty="0">
                <a:effectLst/>
                <a:latin typeface="Comic Sans MS" panose="030F0702030302020204" pitchFamily="66" charset="0"/>
                <a:ea typeface="Calibri" panose="020F0502020204030204" pitchFamily="34" charset="0"/>
                <a:cs typeface="Arial" panose="020B0604020202020204" pitchFamily="34" charset="0"/>
              </a:rPr>
              <a:t>–</a:t>
            </a:r>
            <a:r>
              <a:rPr lang="fr-FR" sz="2400" dirty="0">
                <a:effectLst/>
                <a:latin typeface="Comic Sans MS" panose="030F0702030302020204" pitchFamily="66" charset="0"/>
                <a:ea typeface="Calibri" panose="020F0502020204030204" pitchFamily="34" charset="0"/>
                <a:cs typeface="Arial" panose="020B0604020202020204" pitchFamily="34" charset="0"/>
              </a:rPr>
              <a:t>) = 2.M(C) + 3.M(H) + 2.M(O) = 2x12,0 + 3x1,0 + 2x16,0 = 59,0 g/mol</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03139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A7567A4F-9A6B-FDA2-9225-CCE0901539AD}"/>
              </a:ext>
            </a:extLst>
          </p:cNvPr>
          <p:cNvSpPr txBox="1"/>
          <p:nvPr/>
        </p:nvSpPr>
        <p:spPr>
          <a:xfrm>
            <a:off x="-1464" y="0"/>
            <a:ext cx="12193464" cy="594778"/>
          </a:xfrm>
          <a:prstGeom prst="rect">
            <a:avLst/>
          </a:prstGeom>
          <a:noFill/>
        </p:spPr>
        <p:txBody>
          <a:bodyPr wrap="square">
            <a:spAutoFit/>
          </a:bodyPr>
          <a:lstStyle/>
          <a:p>
            <a:pPr algn="ctr">
              <a:lnSpc>
                <a:spcPct val="107000"/>
              </a:lnSpc>
              <a:spcAft>
                <a:spcPts val="800"/>
              </a:spcAft>
            </a:pP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Détermination des quantités de matière</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 5">
            <a:extLst>
              <a:ext uri="{FF2B5EF4-FFF2-40B4-BE49-F238E27FC236}">
                <a16:creationId xmlns:a16="http://schemas.microsoft.com/office/drawing/2014/main" id="{3AE97ED7-08D4-F45A-93D6-08034A7DA38C}"/>
              </a:ext>
            </a:extLst>
          </p:cNvPr>
          <p:cNvPicPr>
            <a:picLocks noChangeAspect="1"/>
          </p:cNvPicPr>
          <p:nvPr/>
        </p:nvPicPr>
        <p:blipFill rotWithShape="1">
          <a:blip r:embed="rId2"/>
          <a:srcRect b="24402"/>
          <a:stretch/>
        </p:blipFill>
        <p:spPr>
          <a:xfrm>
            <a:off x="4551" y="645301"/>
            <a:ext cx="12163876" cy="1280219"/>
          </a:xfrm>
          <a:prstGeom prst="rect">
            <a:avLst/>
          </a:prstGeom>
        </p:spPr>
      </p:pic>
      <p:pic>
        <p:nvPicPr>
          <p:cNvPr id="8" name="Image 7">
            <a:extLst>
              <a:ext uri="{FF2B5EF4-FFF2-40B4-BE49-F238E27FC236}">
                <a16:creationId xmlns:a16="http://schemas.microsoft.com/office/drawing/2014/main" id="{D7F10E5C-619B-2E40-7B62-FD28BF8FA67F}"/>
              </a:ext>
            </a:extLst>
          </p:cNvPr>
          <p:cNvPicPr>
            <a:picLocks noChangeAspect="1"/>
          </p:cNvPicPr>
          <p:nvPr/>
        </p:nvPicPr>
        <p:blipFill rotWithShape="1">
          <a:blip r:embed="rId3"/>
          <a:srcRect b="27395"/>
          <a:stretch/>
        </p:blipFill>
        <p:spPr>
          <a:xfrm>
            <a:off x="12893" y="2052597"/>
            <a:ext cx="12164317" cy="1280219"/>
          </a:xfrm>
          <a:prstGeom prst="rect">
            <a:avLst/>
          </a:prstGeom>
        </p:spPr>
      </p:pic>
      <p:pic>
        <p:nvPicPr>
          <p:cNvPr id="9" name="Image 8">
            <a:extLst>
              <a:ext uri="{FF2B5EF4-FFF2-40B4-BE49-F238E27FC236}">
                <a16:creationId xmlns:a16="http://schemas.microsoft.com/office/drawing/2014/main" id="{DE2D4519-C89F-3FA0-667D-162101FAA709}"/>
              </a:ext>
            </a:extLst>
          </p:cNvPr>
          <p:cNvPicPr>
            <a:picLocks noChangeAspect="1"/>
          </p:cNvPicPr>
          <p:nvPr/>
        </p:nvPicPr>
        <p:blipFill rotWithShape="1">
          <a:blip r:embed="rId4"/>
          <a:srcRect b="21590"/>
          <a:stretch/>
        </p:blipFill>
        <p:spPr>
          <a:xfrm>
            <a:off x="12896" y="3495059"/>
            <a:ext cx="12205704" cy="1692401"/>
          </a:xfrm>
          <a:prstGeom prst="rect">
            <a:avLst/>
          </a:prstGeom>
        </p:spPr>
      </p:pic>
      <p:pic>
        <p:nvPicPr>
          <p:cNvPr id="12" name="Image 11">
            <a:extLst>
              <a:ext uri="{FF2B5EF4-FFF2-40B4-BE49-F238E27FC236}">
                <a16:creationId xmlns:a16="http://schemas.microsoft.com/office/drawing/2014/main" id="{FF8C7621-7336-EDFB-9365-DC456824D19C}"/>
              </a:ext>
            </a:extLst>
          </p:cNvPr>
          <p:cNvPicPr>
            <a:picLocks noChangeAspect="1"/>
          </p:cNvPicPr>
          <p:nvPr/>
        </p:nvPicPr>
        <p:blipFill rotWithShape="1">
          <a:blip r:embed="rId5"/>
          <a:srcRect b="24355"/>
          <a:stretch/>
        </p:blipFill>
        <p:spPr>
          <a:xfrm>
            <a:off x="12895" y="5267645"/>
            <a:ext cx="12156291" cy="1280219"/>
          </a:xfrm>
          <a:prstGeom prst="rect">
            <a:avLst/>
          </a:prstGeom>
        </p:spPr>
      </p:pic>
    </p:spTree>
    <p:extLst>
      <p:ext uri="{BB962C8B-B14F-4D97-AF65-F5344CB8AC3E}">
        <p14:creationId xmlns:p14="http://schemas.microsoft.com/office/powerpoint/2010/main" val="1091687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5" name="ZoneTexte 4">
            <a:extLst>
              <a:ext uri="{FF2B5EF4-FFF2-40B4-BE49-F238E27FC236}">
                <a16:creationId xmlns:a16="http://schemas.microsoft.com/office/drawing/2014/main" id="{6EC6D0FA-96F3-B8E9-7E1B-0722CA35DB46}"/>
              </a:ext>
            </a:extLst>
          </p:cNvPr>
          <p:cNvSpPr txBox="1"/>
          <p:nvPr/>
        </p:nvSpPr>
        <p:spPr>
          <a:xfrm>
            <a:off x="-1464" y="0"/>
            <a:ext cx="12193464"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Les solutions aqueuses</a:t>
            </a:r>
            <a:endParaRPr lang="fr-FR" sz="3200" dirty="0"/>
          </a:p>
        </p:txBody>
      </p:sp>
      <p:sp>
        <p:nvSpPr>
          <p:cNvPr id="7" name="ZoneTexte 6">
            <a:extLst>
              <a:ext uri="{FF2B5EF4-FFF2-40B4-BE49-F238E27FC236}">
                <a16:creationId xmlns:a16="http://schemas.microsoft.com/office/drawing/2014/main" id="{B0047222-46C6-CCD6-562E-57E6A0144C3A}"/>
              </a:ext>
            </a:extLst>
          </p:cNvPr>
          <p:cNvSpPr txBox="1"/>
          <p:nvPr/>
        </p:nvSpPr>
        <p:spPr>
          <a:xfrm>
            <a:off x="0" y="584775"/>
            <a:ext cx="12192000" cy="6135398"/>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Une solution est un mélange homogène composé:</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Arial" panose="020B0604020202020204" pitchFamily="34" charset="0"/>
              <a:buChar char="•"/>
            </a:pPr>
            <a:r>
              <a:rPr lang="fr-FR" sz="2400" dirty="0">
                <a:effectLst/>
                <a:latin typeface="Comic Sans MS" panose="030F0702030302020204" pitchFamily="66" charset="0"/>
                <a:ea typeface="Calibri" panose="020F0502020204030204" pitchFamily="34" charset="0"/>
                <a:cs typeface="Arial" panose="020B0604020202020204" pitchFamily="34" charset="0"/>
              </a:rPr>
              <a:t>D’une espèce chimique liquide constituant le composant majoritaire appelé solvant.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pPr>
            <a:r>
              <a:rPr lang="fr-FR" sz="2400" dirty="0">
                <a:effectLst/>
                <a:latin typeface="Comic Sans MS" panose="030F0702030302020204" pitchFamily="66" charset="0"/>
                <a:ea typeface="Calibri" panose="020F0502020204030204" pitchFamily="34" charset="0"/>
                <a:cs typeface="Arial" panose="020B0604020202020204" pitchFamily="34" charset="0"/>
              </a:rPr>
              <a:t>D’une ou de plusieurs autres espèces chimiques minoritaires appelées de solutés.</a:t>
            </a:r>
          </a:p>
          <a:p>
            <a:pPr marL="342900" lvl="0" indent="-342900" algn="just">
              <a:lnSpc>
                <a:spcPct val="107000"/>
              </a:lnSpc>
              <a:spcAft>
                <a:spcPts val="800"/>
              </a:spcAft>
              <a:buFont typeface="Arial" panose="020B0604020202020204" pitchFamily="34" charset="0"/>
              <a:buChar char="•"/>
            </a:pP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b="1" dirty="0">
                <a:solidFill>
                  <a:srgbClr val="0070C0"/>
                </a:solidFill>
                <a:effectLst/>
                <a:latin typeface="Comic Sans MS" panose="030F0702030302020204" pitchFamily="66" charset="0"/>
                <a:ea typeface="Calibri" panose="020F0502020204030204" pitchFamily="34" charset="0"/>
                <a:cs typeface="Arial" panose="020B0604020202020204" pitchFamily="34" charset="0"/>
              </a:rPr>
              <a:t>Une solution est dite aqueuse si le solvant est de l’eau.</a:t>
            </a:r>
          </a:p>
          <a:p>
            <a:pPr algn="just">
              <a:lnSpc>
                <a:spcPct val="107000"/>
              </a:lnSpc>
              <a:spcAft>
                <a:spcPts val="800"/>
              </a:spcAft>
            </a:pPr>
            <a:endParaRPr lang="fr-FR" sz="2400" b="1" dirty="0">
              <a:solidFill>
                <a:srgbClr val="0070C0"/>
              </a:solidFill>
              <a:effectLst/>
              <a:latin typeface="Comic Sans MS" panose="030F0702030302020204" pitchFamily="66" charset="0"/>
              <a:ea typeface="Calibri" panose="020F0502020204030204" pitchFamily="34" charset="0"/>
              <a:cs typeface="Arial" panose="020B0604020202020204" pitchFamily="34" charset="0"/>
            </a:endParaRPr>
          </a:p>
          <a:p>
            <a:pPr algn="just">
              <a:lnSpc>
                <a:spcPct val="107000"/>
              </a:lnSpc>
              <a:spcAft>
                <a:spcPts val="800"/>
              </a:spcAft>
            </a:pPr>
            <a:r>
              <a:rPr lang="fr-FR" sz="2400" b="1" dirty="0">
                <a:solidFill>
                  <a:srgbClr val="0070C0"/>
                </a:solidFill>
                <a:effectLst/>
                <a:latin typeface="Comic Sans MS" panose="030F0702030302020204" pitchFamily="66" charset="0"/>
                <a:ea typeface="Calibri" panose="020F0502020204030204" pitchFamily="34" charset="0"/>
                <a:cs typeface="Arial" panose="020B0604020202020204" pitchFamily="34" charset="0"/>
              </a:rPr>
              <a:t>Une solution aqueuse est dite moléculaire si toutes les espèces chimiques présentes dans l’eau restent sous forme de molécules.</a:t>
            </a:r>
          </a:p>
          <a:p>
            <a:pPr algn="just">
              <a:lnSpc>
                <a:spcPct val="107000"/>
              </a:lnSpc>
              <a:spcAft>
                <a:spcPts val="800"/>
              </a:spcAft>
            </a:pP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b="1" dirty="0">
                <a:solidFill>
                  <a:srgbClr val="0070C0"/>
                </a:solidFill>
                <a:effectLst/>
                <a:latin typeface="Comic Sans MS" panose="030F0702030302020204" pitchFamily="66" charset="0"/>
                <a:ea typeface="Calibri" panose="020F0502020204030204" pitchFamily="34" charset="0"/>
                <a:cs typeface="Arial" panose="020B0604020202020204" pitchFamily="34" charset="0"/>
              </a:rPr>
              <a:t>Une solution aqueuse est dite ionique si certaines espèces chimiques dissoutes dans l’eau sont des ions.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fr-FR" sz="2400" b="1" dirty="0">
              <a:solidFill>
                <a:srgbClr val="0070C0"/>
              </a:solidFill>
              <a:effectLst/>
              <a:latin typeface="Comic Sans MS" panose="030F0702030302020204" pitchFamily="66" charset="0"/>
              <a:ea typeface="Calibri" panose="020F0502020204030204" pitchFamily="34" charset="0"/>
              <a:cs typeface="Arial" panose="020B0604020202020204" pitchFamily="34" charset="0"/>
            </a:endParaRPr>
          </a:p>
          <a:p>
            <a:pPr algn="just">
              <a:lnSpc>
                <a:spcPct val="107000"/>
              </a:lnSpc>
              <a:spcAft>
                <a:spcPts val="800"/>
              </a:spcAft>
            </a:pP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92038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7BB66994-F15A-C9D3-5A8B-7FEBDE0898BC}"/>
              </a:ext>
            </a:extLst>
          </p:cNvPr>
          <p:cNvSpPr txBox="1"/>
          <p:nvPr/>
        </p:nvSpPr>
        <p:spPr>
          <a:xfrm>
            <a:off x="0" y="198901"/>
            <a:ext cx="12192000" cy="2942793"/>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Le soluté est une espèce chimique destinée à se dissoudre dans un solvant. Les solutés sont le plus souvent des composés initialement solides mais ils peuvent aussi être liquides ou gazeux.</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Lors de la dissolution du soluté ses particules (molécules ou ions) se dispersent parmi les molécules de solvant, il perd ainsi son aspect initial (grains, poudre, bulle, liquide) et constitue avec le solvant une seule et même phase liquide où il ne peut plus être distingué (même si ses effets sur la solution peuvent l’être).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ZoneTexte 4">
            <a:extLst>
              <a:ext uri="{FF2B5EF4-FFF2-40B4-BE49-F238E27FC236}">
                <a16:creationId xmlns:a16="http://schemas.microsoft.com/office/drawing/2014/main" id="{05F85782-43BC-8F23-D1D3-34F11BA9A16D}"/>
              </a:ext>
            </a:extLst>
          </p:cNvPr>
          <p:cNvSpPr txBox="1"/>
          <p:nvPr/>
        </p:nvSpPr>
        <p:spPr>
          <a:xfrm>
            <a:off x="0" y="3490436"/>
            <a:ext cx="7552592" cy="2677656"/>
          </a:xfrm>
          <a:prstGeom prst="rect">
            <a:avLst/>
          </a:prstGeom>
          <a:noFill/>
        </p:spPr>
        <p:txBody>
          <a:bodyPr wrap="square">
            <a:spAutoFit/>
          </a:bodyPr>
          <a:lstStyle/>
          <a:p>
            <a:pPr algn="just"/>
            <a:r>
              <a:rPr lang="fr-FR" sz="2400" dirty="0">
                <a:effectLst/>
                <a:latin typeface="Comic Sans MS" panose="030F0702030302020204" pitchFamily="66" charset="0"/>
                <a:ea typeface="Calibri" panose="020F0502020204030204" pitchFamily="34" charset="0"/>
                <a:cs typeface="Arial" panose="020B0604020202020204" pitchFamily="34" charset="0"/>
              </a:rPr>
              <a:t>Une solution aqueuse moléculaire est obtenue par dissolution dans l’eau d’un soluté composé uniquement d’espèces chimiques moléculaires (constitués de molécules), ne possédant pas de caractère acide ou basique et ne réagissant pas avec l’eau pour former des espèces chimiques ioniques. </a:t>
            </a:r>
            <a:endParaRPr lang="fr-FR" sz="2400" dirty="0"/>
          </a:p>
        </p:txBody>
      </p:sp>
      <p:pic>
        <p:nvPicPr>
          <p:cNvPr id="6" name="Image 5">
            <a:extLst>
              <a:ext uri="{FF2B5EF4-FFF2-40B4-BE49-F238E27FC236}">
                <a16:creationId xmlns:a16="http://schemas.microsoft.com/office/drawing/2014/main" id="{127DFEF1-1A70-029F-67C3-7BD4F625E40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2056" r="55234"/>
          <a:stretch/>
        </p:blipFill>
        <p:spPr bwMode="auto">
          <a:xfrm>
            <a:off x="7849423" y="3639908"/>
            <a:ext cx="4236581" cy="246195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92224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79996D4C-781E-EE56-9E1A-8AF5F7ADA3DE}"/>
              </a:ext>
            </a:extLst>
          </p:cNvPr>
          <p:cNvSpPr txBox="1"/>
          <p:nvPr/>
        </p:nvSpPr>
        <p:spPr>
          <a:xfrm>
            <a:off x="-1464" y="632935"/>
            <a:ext cx="7562849" cy="2308324"/>
          </a:xfrm>
          <a:prstGeom prst="rect">
            <a:avLst/>
          </a:prstGeom>
          <a:noFill/>
        </p:spPr>
        <p:txBody>
          <a:bodyPr wrap="square">
            <a:spAutoFit/>
          </a:bodyPr>
          <a:lstStyle/>
          <a:p>
            <a:pPr algn="just"/>
            <a:r>
              <a:rPr lang="fr-FR" sz="2400" dirty="0">
                <a:effectLst/>
                <a:latin typeface="Comic Sans MS" panose="030F0702030302020204" pitchFamily="66" charset="0"/>
                <a:ea typeface="Calibri" panose="020F0502020204030204" pitchFamily="34" charset="0"/>
                <a:cs typeface="Arial" panose="020B0604020202020204" pitchFamily="34" charset="0"/>
              </a:rPr>
              <a:t>Une solution aqueuse ionique résulte de la dissolution dans l’eau d’un composé ionique ou d’une espèce chimique qui réagit avec l’eau pour former des ions (comme une espèce acide qui forme des ions hydrogène ou une espèce basique qui forme des ions hydroxyde).</a:t>
            </a:r>
            <a:endParaRPr lang="fr-FR" sz="2400" dirty="0"/>
          </a:p>
        </p:txBody>
      </p:sp>
      <p:pic>
        <p:nvPicPr>
          <p:cNvPr id="4" name="Image 3">
            <a:extLst>
              <a:ext uri="{FF2B5EF4-FFF2-40B4-BE49-F238E27FC236}">
                <a16:creationId xmlns:a16="http://schemas.microsoft.com/office/drawing/2014/main" id="{008FD563-B32B-3256-8349-FDAB6FE3091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4991" t="42061"/>
          <a:stretch/>
        </p:blipFill>
        <p:spPr bwMode="auto">
          <a:xfrm>
            <a:off x="7927986" y="632934"/>
            <a:ext cx="4169887" cy="2409203"/>
          </a:xfrm>
          <a:prstGeom prst="rect">
            <a:avLst/>
          </a:prstGeom>
          <a:ln>
            <a:noFill/>
          </a:ln>
          <a:extLst>
            <a:ext uri="{53640926-AAD7-44D8-BBD7-CCE9431645EC}">
              <a14:shadowObscured xmlns:a14="http://schemas.microsoft.com/office/drawing/2010/main"/>
            </a:ext>
          </a:extLst>
        </p:spPr>
      </p:pic>
      <p:sp>
        <p:nvSpPr>
          <p:cNvPr id="6" name="ZoneTexte 5">
            <a:extLst>
              <a:ext uri="{FF2B5EF4-FFF2-40B4-BE49-F238E27FC236}">
                <a16:creationId xmlns:a16="http://schemas.microsoft.com/office/drawing/2014/main" id="{D5121C04-910D-A383-AC5E-3196EB2BBA77}"/>
              </a:ext>
            </a:extLst>
          </p:cNvPr>
          <p:cNvSpPr txBox="1"/>
          <p:nvPr/>
        </p:nvSpPr>
        <p:spPr>
          <a:xfrm>
            <a:off x="0" y="3165229"/>
            <a:ext cx="12192000" cy="2942793"/>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Lors du processus de dissolution d’un composé ionique, il se déroule tout d’abord une phase de dissociation lors de laquelle les molécules d’eau vont “séparer” les cations et les anions du composé ionique puis ces derniers vont se disperser.</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Une solution ionique est toujours électriquement neutre, elle comporte toujours des anions (négatifs) dont la charge est compensée par celles des cations (positifs). Cette neutralité peut être exploitée pour établir les proportions de cations et d’anions en solution.</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14235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D5EA3855-37E5-D750-6A0F-E2FFB73F3067}"/>
              </a:ext>
            </a:extLst>
          </p:cNvPr>
          <p:cNvSpPr txBox="1"/>
          <p:nvPr/>
        </p:nvSpPr>
        <p:spPr>
          <a:xfrm>
            <a:off x="-1464" y="0"/>
            <a:ext cx="12193464"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Concentration d'une espèce en solution</a:t>
            </a:r>
            <a:endParaRPr lang="fr-FR" sz="3200" dirty="0"/>
          </a:p>
        </p:txBody>
      </p:sp>
      <p:sp>
        <p:nvSpPr>
          <p:cNvPr id="5" name="ZoneTexte 4">
            <a:extLst>
              <a:ext uri="{FF2B5EF4-FFF2-40B4-BE49-F238E27FC236}">
                <a16:creationId xmlns:a16="http://schemas.microsoft.com/office/drawing/2014/main" id="{C7B9026B-B33C-2108-D74A-F53BC83ECC71}"/>
              </a:ext>
            </a:extLst>
          </p:cNvPr>
          <p:cNvSpPr txBox="1"/>
          <p:nvPr/>
        </p:nvSpPr>
        <p:spPr>
          <a:xfrm>
            <a:off x="-2196" y="1270579"/>
            <a:ext cx="12193464" cy="864339"/>
          </a:xfrm>
          <a:prstGeom prst="rect">
            <a:avLst/>
          </a:prstGeom>
          <a:noFill/>
        </p:spPr>
        <p:txBody>
          <a:bodyPr wrap="square">
            <a:spAutoFit/>
          </a:bodyPr>
          <a:lstStyle/>
          <a:p>
            <a:pPr algn="just">
              <a:lnSpc>
                <a:spcPct val="107000"/>
              </a:lnSpc>
              <a:spcAft>
                <a:spcPts val="800"/>
              </a:spcAft>
            </a:pPr>
            <a:r>
              <a:rPr lang="fr-FR" sz="2400" b="1" dirty="0">
                <a:solidFill>
                  <a:srgbClr val="0070C0"/>
                </a:solidFill>
                <a:effectLst/>
                <a:latin typeface="Comic Sans MS" panose="030F0702030302020204" pitchFamily="66" charset="0"/>
                <a:ea typeface="Calibri" panose="020F0502020204030204" pitchFamily="34" charset="0"/>
                <a:cs typeface="Arial" panose="020B0604020202020204" pitchFamily="34" charset="0"/>
              </a:rPr>
              <a:t>On appelle concentration massique C</a:t>
            </a:r>
            <a:r>
              <a:rPr lang="fr-FR" sz="2400" b="1" baseline="-25000" dirty="0">
                <a:solidFill>
                  <a:srgbClr val="0070C0"/>
                </a:solidFill>
                <a:effectLst/>
                <a:latin typeface="Comic Sans MS" panose="030F0702030302020204" pitchFamily="66" charset="0"/>
                <a:ea typeface="Calibri" panose="020F0502020204030204" pitchFamily="34" charset="0"/>
                <a:cs typeface="Arial" panose="020B0604020202020204" pitchFamily="34" charset="0"/>
              </a:rPr>
              <a:t>m</a:t>
            </a:r>
            <a:r>
              <a:rPr lang="fr-FR" sz="2400" b="1" dirty="0">
                <a:solidFill>
                  <a:srgbClr val="0070C0"/>
                </a:solidFill>
                <a:effectLst/>
                <a:latin typeface="Comic Sans MS" panose="030F0702030302020204" pitchFamily="66" charset="0"/>
                <a:ea typeface="Calibri" panose="020F0502020204030204" pitchFamily="34" charset="0"/>
                <a:cs typeface="Arial" panose="020B0604020202020204" pitchFamily="34" charset="0"/>
              </a:rPr>
              <a:t> d'un soluté la masse de ce soluté dissoute dans un litre de solution.</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age 6">
            <a:extLst>
              <a:ext uri="{FF2B5EF4-FFF2-40B4-BE49-F238E27FC236}">
                <a16:creationId xmlns:a16="http://schemas.microsoft.com/office/drawing/2014/main" id="{58115B31-768C-F930-99A6-FDB50F4288AF}"/>
              </a:ext>
            </a:extLst>
          </p:cNvPr>
          <p:cNvPicPr>
            <a:picLocks noChangeAspect="1"/>
          </p:cNvPicPr>
          <p:nvPr/>
        </p:nvPicPr>
        <p:blipFill rotWithShape="1">
          <a:blip r:embed="rId2"/>
          <a:srcRect l="17445" r="16829" b="23594"/>
          <a:stretch/>
        </p:blipFill>
        <p:spPr>
          <a:xfrm>
            <a:off x="682216" y="3074319"/>
            <a:ext cx="10824640" cy="1887534"/>
          </a:xfrm>
          <a:prstGeom prst="rect">
            <a:avLst/>
          </a:prstGeom>
        </p:spPr>
      </p:pic>
    </p:spTree>
    <p:extLst>
      <p:ext uri="{BB962C8B-B14F-4D97-AF65-F5344CB8AC3E}">
        <p14:creationId xmlns:p14="http://schemas.microsoft.com/office/powerpoint/2010/main" val="3105834666"/>
      </p:ext>
    </p:extLst>
  </p:cSld>
  <p:clrMapOvr>
    <a:masterClrMapping/>
  </p:clrMapOvr>
</p:sld>
</file>

<file path=ppt/theme/theme1.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Walbaum Display"/>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74514806.tgt.Office_50301108_TF33713516_Win32_OJ112196127.potx" id="{22996B42-D21B-4B21-8A2E-2EFD633A6008}" vid="{A1A70CD2-AB8C-4833-8F02-56C7A9672AB5}"/>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0811A92-D464-4AC4-A396-BA73B10CEEAC}">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904751AB-E840-446F-8D49-E697067EC887}">
  <ds:schemaRefs>
    <ds:schemaRef ds:uri="http://schemas.microsoft.com/sharepoint/v3/contenttype/forms"/>
  </ds:schemaRefs>
</ds:datastoreItem>
</file>

<file path=customXml/itemProps3.xml><?xml version="1.0" encoding="utf-8"?>
<ds:datastoreItem xmlns:ds="http://schemas.openxmlformats.org/officeDocument/2006/customXml" ds:itemID="{DE4876F9-7AE1-498D-B8FE-1E3AD703D2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{31915EBF-C4B5-45D0-BD6E-FCB0B018A46C}tf33713516_win32</Template>
  <TotalTime>736</TotalTime>
  <Words>846</Words>
  <Application>Microsoft Office PowerPoint</Application>
  <PresentationFormat>Grand écran</PresentationFormat>
  <Paragraphs>132</Paragraphs>
  <Slides>14</Slides>
  <Notes>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14</vt:i4>
      </vt:variant>
    </vt:vector>
  </HeadingPairs>
  <TitlesOfParts>
    <vt:vector size="21" baseType="lpstr">
      <vt:lpstr>Arial</vt:lpstr>
      <vt:lpstr>Calibri</vt:lpstr>
      <vt:lpstr>Cambria Math</vt:lpstr>
      <vt:lpstr>Comic Sans MS</vt:lpstr>
      <vt:lpstr>Gill Sans MT</vt:lpstr>
      <vt:lpstr>Walbaum Display</vt:lpstr>
      <vt:lpstr>3DFloatVTI</vt:lpstr>
      <vt:lpstr>QUANTITES DE MATIERE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QUANTITES DE MATIERE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LENTILLES MINCES</dc:title>
  <dc:creator>Thierry Chauvet</dc:creator>
  <cp:lastModifiedBy>Thierry Chauvet</cp:lastModifiedBy>
  <cp:revision>32</cp:revision>
  <dcterms:created xsi:type="dcterms:W3CDTF">2022-09-17T08:20:32Z</dcterms:created>
  <dcterms:modified xsi:type="dcterms:W3CDTF">2023-09-17T15:29:11Z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